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ms-office.classificationlabels+xml" PartName="/docMetadata/LabelInfo.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changesinfo+xml" PartName="/ppt/changesInfos/changesInfo1.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
<Relationships xmlns="http://schemas.openxmlformats.org/package/2006/relationships">
<Relationship Id="rId1" Target="ppt/presentation.xml" Type="http://schemas.openxmlformats.org/officeDocument/2006/relationships/officeDocument"/>
<Relationship Id="rId2" Target="docProps/thumbnail.jpeg" Type="http://schemas.openxmlformats.org/package/2006/relationships/metadata/thumbnail"/>
<Relationship Id="rId3" Target="docProps/core.xml" Type="http://schemas.openxmlformats.org/package/2006/relationships/metadata/core-properties"/>
<Relationship Id="rId4" Target="docProps/app.xml" Type="http://schemas.openxmlformats.org/officeDocument/2006/relationships/extended-properties"/>
<Relationship Id="rId5" Target="docProps/custom.xml" Type="http://schemas.openxmlformats.org/officeDocument/2006/relationships/custom-properties"/>
<Relationship Id="rId6" Target="docMetadata/LabelInfo.xml" Type="http://schemas.microsoft.com/office/2020/02/relationships/classificationlabels"/>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7" r:id="rId6"/>
    <p:sldId id="257" r:id="rId7"/>
    <p:sldId id="271" r:id="rId8"/>
    <p:sldId id="269" r:id="rId9"/>
    <p:sldId id="258" r:id="rId10"/>
    <p:sldId id="266" r:id="rId11"/>
    <p:sldId id="263" r:id="rId12"/>
    <p:sldId id="272" r:id="rId13"/>
    <p:sldId id="260" r:id="rId14"/>
    <p:sldId id="261" r:id="rId15"/>
    <p:sldId id="259" r:id="rId16"/>
    <p:sldId id="270" r:id="rId17"/>
    <p:sldId id="273" r:id="rId18"/>
    <p:sldId id="265" r:id="rId19"/>
    <p:sldId id="262" r:id="rId20"/>
    <p:sldId id="274" r:id="rId21"/>
    <p:sldId id="275" r:id="rId22"/>
    <p:sldId id="264" r:id="rId2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C830"/>
    <a:srgbClr val="7A9824"/>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6BC2B2-E250-4504-89E3-37944FE350B5}" v="1" dt="2025-04-01T03:28:54.078"/>
    <p1510:client id="{272DE234-BF9C-4350-B3B5-A2C550AD24D6}" v="268" dt="2025-03-31T23:59:06.91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14" autoAdjust="0"/>
    <p:restoredTop sz="94660"/>
  </p:normalViewPr>
  <p:slideViewPr>
    <p:cSldViewPr snapToGrid="0">
      <p:cViewPr varScale="1">
        <p:scale>
          <a:sx n="101" d="100"/>
          <a:sy n="101" d="100"/>
        </p:scale>
        <p:origin x="666" y="108"/>
      </p:cViewPr>
      <p:guideLst/>
    </p:cSldViewPr>
  </p:slideViewPr>
  <p:notesTextViewPr>
    <p:cViewPr>
      <p:scale>
        <a:sx n="1" d="1"/>
        <a:sy n="1" d="1"/>
      </p:scale>
      <p:origin x="0" y="0"/>
    </p:cViewPr>
  </p:notesTextViewPr>
  <p:sorterViewPr>
    <p:cViewPr>
      <p:scale>
        <a:sx n="100" d="100"/>
        <a:sy n="100" d="100"/>
      </p:scale>
      <p:origin x="0" y="-774"/>
    </p:cViewPr>
  </p:sorterViewPr>
  <p:gridSpacing cx="72008" cy="72008"/>
</p:viewPr>
</file>

<file path=ppt/_rels/presentation.xml.rels><?xml version="1.0" encoding="UTF-8" standalone="no"?>
<Relationships xmlns="http://schemas.openxmlformats.org/package/2006/relationships">
<Relationship Id="rId1" Target="../customXml/item1.xml" Type="http://schemas.openxmlformats.org/officeDocument/2006/relationships/customXml"/>
<Relationship Id="rId10" Target="slides/slide6.xml" Type="http://schemas.openxmlformats.org/officeDocument/2006/relationships/slide"/>
<Relationship Id="rId11" Target="slides/slide7.xml" Type="http://schemas.openxmlformats.org/officeDocument/2006/relationships/slide"/>
<Relationship Id="rId12" Target="slides/slide8.xml" Type="http://schemas.openxmlformats.org/officeDocument/2006/relationships/slide"/>
<Relationship Id="rId13" Target="slides/slide9.xml" Type="http://schemas.openxmlformats.org/officeDocument/2006/relationships/slide"/>
<Relationship Id="rId14" Target="slides/slide10.xml" Type="http://schemas.openxmlformats.org/officeDocument/2006/relationships/slide"/>
<Relationship Id="rId15" Target="slides/slide11.xml" Type="http://schemas.openxmlformats.org/officeDocument/2006/relationships/slide"/>
<Relationship Id="rId16" Target="slides/slide12.xml" Type="http://schemas.openxmlformats.org/officeDocument/2006/relationships/slide"/>
<Relationship Id="rId17" Target="slides/slide13.xml" Type="http://schemas.openxmlformats.org/officeDocument/2006/relationships/slide"/>
<Relationship Id="rId18" Target="slides/slide14.xml" Type="http://schemas.openxmlformats.org/officeDocument/2006/relationships/slide"/>
<Relationship Id="rId19" Target="slides/slide15.xml" Type="http://schemas.openxmlformats.org/officeDocument/2006/relationships/slide"/>
<Relationship Id="rId2" Target="../customXml/item2.xml" Type="http://schemas.openxmlformats.org/officeDocument/2006/relationships/customXml"/>
<Relationship Id="rId20" Target="slides/slide16.xml" Type="http://schemas.openxmlformats.org/officeDocument/2006/relationships/slide"/>
<Relationship Id="rId21" Target="slides/slide17.xml" Type="http://schemas.openxmlformats.org/officeDocument/2006/relationships/slide"/>
<Relationship Id="rId22" Target="slides/slide18.xml" Type="http://schemas.openxmlformats.org/officeDocument/2006/relationships/slide"/>
<Relationship Id="rId23" Target="slides/slide19.xml" Type="http://schemas.openxmlformats.org/officeDocument/2006/relationships/slide"/>
<Relationship Id="rId24" Target="presProps.xml" Type="http://schemas.openxmlformats.org/officeDocument/2006/relationships/presProps"/>
<Relationship Id="rId25" Target="viewProps.xml" Type="http://schemas.openxmlformats.org/officeDocument/2006/relationships/viewProps"/>
<Relationship Id="rId26" Target="theme/theme1.xml" Type="http://schemas.openxmlformats.org/officeDocument/2006/relationships/theme"/>
<Relationship Id="rId27" Target="tableStyles.xml" Type="http://schemas.openxmlformats.org/officeDocument/2006/relationships/tableStyles"/>
<Relationship Id="rId28" Target="changesInfos/changesInfo1.xml" Type="http://schemas.microsoft.com/office/2016/11/relationships/changesInfo"/>
<Relationship Id="rId29" Target="revisionInfo.xml" Type="http://schemas.microsoft.com/office/2015/10/relationships/revisionInfo"/>
<Relationship Id="rId3" Target="../customXml/item3.xml" Type="http://schemas.openxmlformats.org/officeDocument/2006/relationships/customXml"/>
<Relationship Id="rId4" Target="slideMasters/slideMaster1.xml" Type="http://schemas.openxmlformats.org/officeDocument/2006/relationships/slideMaster"/>
<Relationship Id="rId5" Target="slides/slide1.xml" Type="http://schemas.openxmlformats.org/officeDocument/2006/relationships/slide"/>
<Relationship Id="rId6" Target="slides/slide2.xml" Type="http://schemas.openxmlformats.org/officeDocument/2006/relationships/slide"/>
<Relationship Id="rId7" Target="slides/slide3.xml" Type="http://schemas.openxmlformats.org/officeDocument/2006/relationships/slide"/>
<Relationship Id="rId8" Target="slides/slide4.xml" Type="http://schemas.openxmlformats.org/officeDocument/2006/relationships/slide"/>
<Relationship Id="rId9" Target="slides/slide5.xml" Type="http://schemas.openxmlformats.org/officeDocument/2006/relationships/slide"/>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DRO JOSE TORO CHAVES" userId="d3781e52-8f94-42b6-8305-7cdc2a5d8577" providerId="ADAL" clId="{272DE234-BF9C-4350-B3B5-A2C550AD24D6}"/>
    <pc:docChg chg="undo redo custSel addSld delSld modSld sldOrd">
      <pc:chgData name="PEDRO JOSE TORO CHAVES" userId="d3781e52-8f94-42b6-8305-7cdc2a5d8577" providerId="ADAL" clId="{272DE234-BF9C-4350-B3B5-A2C550AD24D6}" dt="2025-04-01T00:00:50.584" v="2261" actId="1076"/>
      <pc:docMkLst>
        <pc:docMk/>
      </pc:docMkLst>
      <pc:sldChg chg="modSp mod">
        <pc:chgData name="PEDRO JOSE TORO CHAVES" userId="d3781e52-8f94-42b6-8305-7cdc2a5d8577" providerId="ADAL" clId="{272DE234-BF9C-4350-B3B5-A2C550AD24D6}" dt="2025-03-29T22:01:41.362" v="535" actId="1076"/>
        <pc:sldMkLst>
          <pc:docMk/>
          <pc:sldMk cId="2905598216" sldId="256"/>
        </pc:sldMkLst>
        <pc:spChg chg="mod">
          <ac:chgData name="PEDRO JOSE TORO CHAVES" userId="d3781e52-8f94-42b6-8305-7cdc2a5d8577" providerId="ADAL" clId="{272DE234-BF9C-4350-B3B5-A2C550AD24D6}" dt="2025-03-29T22:01:41.362" v="535" actId="1076"/>
          <ac:spMkLst>
            <pc:docMk/>
            <pc:sldMk cId="2905598216" sldId="256"/>
            <ac:spMk id="16" creationId="{630DCCD4-5029-5E42-67E2-FF2473D7E142}"/>
          </ac:spMkLst>
        </pc:spChg>
      </pc:sldChg>
      <pc:sldChg chg="addSp delSp modSp mod">
        <pc:chgData name="PEDRO JOSE TORO CHAVES" userId="d3781e52-8f94-42b6-8305-7cdc2a5d8577" providerId="ADAL" clId="{272DE234-BF9C-4350-B3B5-A2C550AD24D6}" dt="2025-03-29T21:56:10.161" v="430" actId="1076"/>
        <pc:sldMkLst>
          <pc:docMk/>
          <pc:sldMk cId="2222365428" sldId="257"/>
        </pc:sldMkLst>
        <pc:spChg chg="add mod">
          <ac:chgData name="PEDRO JOSE TORO CHAVES" userId="d3781e52-8f94-42b6-8305-7cdc2a5d8577" providerId="ADAL" clId="{272DE234-BF9C-4350-B3B5-A2C550AD24D6}" dt="2025-03-29T21:56:10.161" v="430" actId="1076"/>
          <ac:spMkLst>
            <pc:docMk/>
            <pc:sldMk cId="2222365428" sldId="257"/>
            <ac:spMk id="2" creationId="{29A99553-315C-1C1E-1D59-9FD7D27C4212}"/>
          </ac:spMkLst>
        </pc:spChg>
        <pc:spChg chg="add mod">
          <ac:chgData name="PEDRO JOSE TORO CHAVES" userId="d3781e52-8f94-42b6-8305-7cdc2a5d8577" providerId="ADAL" clId="{272DE234-BF9C-4350-B3B5-A2C550AD24D6}" dt="2025-03-29T21:41:26.791" v="194" actId="1076"/>
          <ac:spMkLst>
            <pc:docMk/>
            <pc:sldMk cId="2222365428" sldId="257"/>
            <ac:spMk id="8" creationId="{7BFE4D85-E879-09DA-B544-3BD246634653}"/>
          </ac:spMkLst>
        </pc:spChg>
        <pc:graphicFrameChg chg="add mod modGraphic">
          <ac:chgData name="PEDRO JOSE TORO CHAVES" userId="d3781e52-8f94-42b6-8305-7cdc2a5d8577" providerId="ADAL" clId="{272DE234-BF9C-4350-B3B5-A2C550AD24D6}" dt="2025-03-29T21:56:01.480" v="427" actId="1076"/>
          <ac:graphicFrameMkLst>
            <pc:docMk/>
            <pc:sldMk cId="2222365428" sldId="257"/>
            <ac:graphicFrameMk id="20" creationId="{C5BEE3B0-04B9-E50E-3DA9-7EF159919BA6}"/>
          </ac:graphicFrameMkLst>
        </pc:graphicFrameChg>
        <pc:graphicFrameChg chg="add mod modGraphic">
          <ac:chgData name="PEDRO JOSE TORO CHAVES" userId="d3781e52-8f94-42b6-8305-7cdc2a5d8577" providerId="ADAL" clId="{272DE234-BF9C-4350-B3B5-A2C550AD24D6}" dt="2025-03-29T21:55:54.401" v="426" actId="3064"/>
          <ac:graphicFrameMkLst>
            <pc:docMk/>
            <pc:sldMk cId="2222365428" sldId="257"/>
            <ac:graphicFrameMk id="21" creationId="{D46928B9-772B-5D9F-C2E3-F4055586AA03}"/>
          </ac:graphicFrameMkLst>
        </pc:graphicFrameChg>
        <pc:picChg chg="add mod">
          <ac:chgData name="PEDRO JOSE TORO CHAVES" userId="d3781e52-8f94-42b6-8305-7cdc2a5d8577" providerId="ADAL" clId="{272DE234-BF9C-4350-B3B5-A2C550AD24D6}" dt="2025-03-29T21:41:29.332" v="195" actId="1076"/>
          <ac:picMkLst>
            <pc:docMk/>
            <pc:sldMk cId="2222365428" sldId="257"/>
            <ac:picMk id="4" creationId="{6122B157-CE9D-A3AE-DBE0-F2991EB24540}"/>
          </ac:picMkLst>
        </pc:picChg>
        <pc:picChg chg="add mod ord">
          <ac:chgData name="PEDRO JOSE TORO CHAVES" userId="d3781e52-8f94-42b6-8305-7cdc2a5d8577" providerId="ADAL" clId="{272DE234-BF9C-4350-B3B5-A2C550AD24D6}" dt="2025-03-29T21:56:07.863" v="429" actId="1076"/>
          <ac:picMkLst>
            <pc:docMk/>
            <pc:sldMk cId="2222365428" sldId="257"/>
            <ac:picMk id="13" creationId="{0680BD03-E679-FB36-555E-48D60F0BE835}"/>
          </ac:picMkLst>
        </pc:picChg>
      </pc:sldChg>
      <pc:sldChg chg="delSp modSp mod ord">
        <pc:chgData name="PEDRO JOSE TORO CHAVES" userId="d3781e52-8f94-42b6-8305-7cdc2a5d8577" providerId="ADAL" clId="{272DE234-BF9C-4350-B3B5-A2C550AD24D6}" dt="2025-03-29T22:11:06.929" v="634" actId="20577"/>
        <pc:sldMkLst>
          <pc:docMk/>
          <pc:sldMk cId="2352858133" sldId="258"/>
        </pc:sldMkLst>
        <pc:spChg chg="mod">
          <ac:chgData name="PEDRO JOSE TORO CHAVES" userId="d3781e52-8f94-42b6-8305-7cdc2a5d8577" providerId="ADAL" clId="{272DE234-BF9C-4350-B3B5-A2C550AD24D6}" dt="2025-03-29T22:11:06.929" v="634" actId="20577"/>
          <ac:spMkLst>
            <pc:docMk/>
            <pc:sldMk cId="2352858133" sldId="258"/>
            <ac:spMk id="10" creationId="{A0680B15-0BAF-7479-0791-880BCA0D414B}"/>
          </ac:spMkLst>
        </pc:spChg>
      </pc:sldChg>
      <pc:sldChg chg="delSp modSp mod">
        <pc:chgData name="PEDRO JOSE TORO CHAVES" userId="d3781e52-8f94-42b6-8305-7cdc2a5d8577" providerId="ADAL" clId="{272DE234-BF9C-4350-B3B5-A2C550AD24D6}" dt="2025-03-29T23:16:45.968" v="1766" actId="1076"/>
        <pc:sldMkLst>
          <pc:docMk/>
          <pc:sldMk cId="184857138" sldId="259"/>
        </pc:sldMkLst>
        <pc:spChg chg="mod">
          <ac:chgData name="PEDRO JOSE TORO CHAVES" userId="d3781e52-8f94-42b6-8305-7cdc2a5d8577" providerId="ADAL" clId="{272DE234-BF9C-4350-B3B5-A2C550AD24D6}" dt="2025-03-29T23:16:45.968" v="1766" actId="1076"/>
          <ac:spMkLst>
            <pc:docMk/>
            <pc:sldMk cId="184857138" sldId="259"/>
            <ac:spMk id="6" creationId="{102C4644-B78D-26F8-05DD-1A04EC5FEF81}"/>
          </ac:spMkLst>
        </pc:spChg>
      </pc:sldChg>
      <pc:sldChg chg="addSp delSp modSp mod ord">
        <pc:chgData name="PEDRO JOSE TORO CHAVES" userId="d3781e52-8f94-42b6-8305-7cdc2a5d8577" providerId="ADAL" clId="{272DE234-BF9C-4350-B3B5-A2C550AD24D6}" dt="2025-03-29T22:52:30.933" v="1335" actId="20577"/>
        <pc:sldMkLst>
          <pc:docMk/>
          <pc:sldMk cId="3743382091" sldId="260"/>
        </pc:sldMkLst>
        <pc:spChg chg="add mod">
          <ac:chgData name="PEDRO JOSE TORO CHAVES" userId="d3781e52-8f94-42b6-8305-7cdc2a5d8577" providerId="ADAL" clId="{272DE234-BF9C-4350-B3B5-A2C550AD24D6}" dt="2025-03-29T22:52:30.933" v="1335" actId="20577"/>
          <ac:spMkLst>
            <pc:docMk/>
            <pc:sldMk cId="3743382091" sldId="260"/>
            <ac:spMk id="2" creationId="{C5FE2B4E-8CF9-E6E9-359A-E1D325173B2C}"/>
          </ac:spMkLst>
        </pc:spChg>
        <pc:spChg chg="add mod">
          <ac:chgData name="PEDRO JOSE TORO CHAVES" userId="d3781e52-8f94-42b6-8305-7cdc2a5d8577" providerId="ADAL" clId="{272DE234-BF9C-4350-B3B5-A2C550AD24D6}" dt="2025-03-29T22:39:37.697" v="1257" actId="20577"/>
          <ac:spMkLst>
            <pc:docMk/>
            <pc:sldMk cId="3743382091" sldId="260"/>
            <ac:spMk id="3" creationId="{A22D85BC-681B-99C0-59ED-4545FA9BF3C5}"/>
          </ac:spMkLst>
        </pc:spChg>
        <pc:picChg chg="add mod modCrop">
          <ac:chgData name="PEDRO JOSE TORO CHAVES" userId="d3781e52-8f94-42b6-8305-7cdc2a5d8577" providerId="ADAL" clId="{272DE234-BF9C-4350-B3B5-A2C550AD24D6}" dt="2025-03-29T22:39:11.337" v="1246" actId="1076"/>
          <ac:picMkLst>
            <pc:docMk/>
            <pc:sldMk cId="3743382091" sldId="260"/>
            <ac:picMk id="4" creationId="{546ACA54-0FA5-88A6-1F76-3721CA4DC61C}"/>
          </ac:picMkLst>
        </pc:picChg>
        <pc:picChg chg="add del">
          <ac:chgData name="PEDRO JOSE TORO CHAVES" userId="d3781e52-8f94-42b6-8305-7cdc2a5d8577" providerId="ADAL" clId="{272DE234-BF9C-4350-B3B5-A2C550AD24D6}" dt="2025-03-29T22:38:30.868" v="1234" actId="478"/>
          <ac:picMkLst>
            <pc:docMk/>
            <pc:sldMk cId="3743382091" sldId="260"/>
            <ac:picMk id="13" creationId="{09B300DB-8D9E-A5DF-1E09-148D6550869F}"/>
          </ac:picMkLst>
        </pc:picChg>
      </pc:sldChg>
      <pc:sldChg chg="addSp delSp modSp mod ord">
        <pc:chgData name="PEDRO JOSE TORO CHAVES" userId="d3781e52-8f94-42b6-8305-7cdc2a5d8577" providerId="ADAL" clId="{272DE234-BF9C-4350-B3B5-A2C550AD24D6}" dt="2025-03-29T22:53:27.221" v="1352" actId="1076"/>
        <pc:sldMkLst>
          <pc:docMk/>
          <pc:sldMk cId="4028785734" sldId="261"/>
        </pc:sldMkLst>
        <pc:spChg chg="add mod">
          <ac:chgData name="PEDRO JOSE TORO CHAVES" userId="d3781e52-8f94-42b6-8305-7cdc2a5d8577" providerId="ADAL" clId="{272DE234-BF9C-4350-B3B5-A2C550AD24D6}" dt="2025-03-29T22:52:41.392" v="1345" actId="20577"/>
          <ac:spMkLst>
            <pc:docMk/>
            <pc:sldMk cId="4028785734" sldId="261"/>
            <ac:spMk id="2" creationId="{A155D99A-2058-98D4-1925-EA35E4A499A0}"/>
          </ac:spMkLst>
        </pc:spChg>
        <pc:spChg chg="add mod">
          <ac:chgData name="PEDRO JOSE TORO CHAVES" userId="d3781e52-8f94-42b6-8305-7cdc2a5d8577" providerId="ADAL" clId="{272DE234-BF9C-4350-B3B5-A2C550AD24D6}" dt="2025-03-29T22:53:27.221" v="1352" actId="1076"/>
          <ac:spMkLst>
            <pc:docMk/>
            <pc:sldMk cId="4028785734" sldId="261"/>
            <ac:spMk id="4" creationId="{2E2666C3-24EB-1CF5-DE8E-F2C2188057DE}"/>
          </ac:spMkLst>
        </pc:spChg>
        <pc:picChg chg="add mod modCrop">
          <ac:chgData name="PEDRO JOSE TORO CHAVES" userId="d3781e52-8f94-42b6-8305-7cdc2a5d8577" providerId="ADAL" clId="{272DE234-BF9C-4350-B3B5-A2C550AD24D6}" dt="2025-03-29T22:53:17.971" v="1351" actId="1076"/>
          <ac:picMkLst>
            <pc:docMk/>
            <pc:sldMk cId="4028785734" sldId="261"/>
            <ac:picMk id="3" creationId="{16A8B773-5CC4-68F8-C7A0-CBC85F16A31A}"/>
          </ac:picMkLst>
        </pc:picChg>
      </pc:sldChg>
      <pc:sldChg chg="delSp modSp mod ord">
        <pc:chgData name="PEDRO JOSE TORO CHAVES" userId="d3781e52-8f94-42b6-8305-7cdc2a5d8577" providerId="ADAL" clId="{272DE234-BF9C-4350-B3B5-A2C550AD24D6}" dt="2025-04-01T00:00:50.584" v="2261" actId="1076"/>
        <pc:sldMkLst>
          <pc:docMk/>
          <pc:sldMk cId="1264702476" sldId="262"/>
        </pc:sldMkLst>
        <pc:spChg chg="mod">
          <ac:chgData name="PEDRO JOSE TORO CHAVES" userId="d3781e52-8f94-42b6-8305-7cdc2a5d8577" providerId="ADAL" clId="{272DE234-BF9C-4350-B3B5-A2C550AD24D6}" dt="2025-04-01T00:00:50.584" v="2261" actId="1076"/>
          <ac:spMkLst>
            <pc:docMk/>
            <pc:sldMk cId="1264702476" sldId="262"/>
            <ac:spMk id="6" creationId="{9EF1A35B-E373-154D-E700-C6318B91872E}"/>
          </ac:spMkLst>
        </pc:spChg>
        <pc:spChg chg="del">
          <ac:chgData name="PEDRO JOSE TORO CHAVES" userId="d3781e52-8f94-42b6-8305-7cdc2a5d8577" providerId="ADAL" clId="{272DE234-BF9C-4350-B3B5-A2C550AD24D6}" dt="2025-03-31T15:26:25.360" v="1973" actId="478"/>
          <ac:spMkLst>
            <pc:docMk/>
            <pc:sldMk cId="1264702476" sldId="262"/>
            <ac:spMk id="7" creationId="{3275E7FE-13AF-F7A8-07C6-04CFD0A8B893}"/>
          </ac:spMkLst>
        </pc:spChg>
      </pc:sldChg>
      <pc:sldChg chg="delSp modSp mod ord">
        <pc:chgData name="PEDRO JOSE TORO CHAVES" userId="d3781e52-8f94-42b6-8305-7cdc2a5d8577" providerId="ADAL" clId="{272DE234-BF9C-4350-B3B5-A2C550AD24D6}" dt="2025-03-29T22:19:30.172" v="685" actId="1076"/>
        <pc:sldMkLst>
          <pc:docMk/>
          <pc:sldMk cId="2256323480" sldId="263"/>
        </pc:sldMkLst>
        <pc:spChg chg="mod">
          <ac:chgData name="PEDRO JOSE TORO CHAVES" userId="d3781e52-8f94-42b6-8305-7cdc2a5d8577" providerId="ADAL" clId="{272DE234-BF9C-4350-B3B5-A2C550AD24D6}" dt="2025-03-29T22:19:30.172" v="685" actId="1076"/>
          <ac:spMkLst>
            <pc:docMk/>
            <pc:sldMk cId="2256323480" sldId="263"/>
            <ac:spMk id="6" creationId="{270D3A3D-003B-9DCD-C8BF-80908B839E89}"/>
          </ac:spMkLst>
        </pc:spChg>
      </pc:sldChg>
      <pc:sldChg chg="ord">
        <pc:chgData name="PEDRO JOSE TORO CHAVES" userId="d3781e52-8f94-42b6-8305-7cdc2a5d8577" providerId="ADAL" clId="{272DE234-BF9C-4350-B3B5-A2C550AD24D6}" dt="2025-03-31T15:26:47.382" v="1978"/>
        <pc:sldMkLst>
          <pc:docMk/>
          <pc:sldMk cId="1187567855" sldId="264"/>
        </pc:sldMkLst>
      </pc:sldChg>
      <pc:sldChg chg="addSp delSp modSp mod ord">
        <pc:chgData name="PEDRO JOSE TORO CHAVES" userId="d3781e52-8f94-42b6-8305-7cdc2a5d8577" providerId="ADAL" clId="{272DE234-BF9C-4350-B3B5-A2C550AD24D6}" dt="2025-03-31T15:48:19.882" v="2117" actId="1076"/>
        <pc:sldMkLst>
          <pc:docMk/>
          <pc:sldMk cId="26994441" sldId="265"/>
        </pc:sldMkLst>
        <pc:spChg chg="mod">
          <ac:chgData name="PEDRO JOSE TORO CHAVES" userId="d3781e52-8f94-42b6-8305-7cdc2a5d8577" providerId="ADAL" clId="{272DE234-BF9C-4350-B3B5-A2C550AD24D6}" dt="2025-03-31T15:18:58.279" v="1919" actId="1076"/>
          <ac:spMkLst>
            <pc:docMk/>
            <pc:sldMk cId="26994441" sldId="265"/>
            <ac:spMk id="4" creationId="{71973D41-A575-C55E-339F-1E58E51B5D8C}"/>
          </ac:spMkLst>
        </pc:spChg>
        <pc:spChg chg="add mod ord">
          <ac:chgData name="PEDRO JOSE TORO CHAVES" userId="d3781e52-8f94-42b6-8305-7cdc2a5d8577" providerId="ADAL" clId="{272DE234-BF9C-4350-B3B5-A2C550AD24D6}" dt="2025-03-31T15:48:18.674" v="2115" actId="1076"/>
          <ac:spMkLst>
            <pc:docMk/>
            <pc:sldMk cId="26994441" sldId="265"/>
            <ac:spMk id="6" creationId="{B1F02412-0F68-C8ED-C912-CDCA29480843}"/>
          </ac:spMkLst>
        </pc:spChg>
        <pc:spChg chg="add del mod ord">
          <ac:chgData name="PEDRO JOSE TORO CHAVES" userId="d3781e52-8f94-42b6-8305-7cdc2a5d8577" providerId="ADAL" clId="{272DE234-BF9C-4350-B3B5-A2C550AD24D6}" dt="2025-03-31T15:48:19.882" v="2117" actId="1076"/>
          <ac:spMkLst>
            <pc:docMk/>
            <pc:sldMk cId="26994441" sldId="265"/>
            <ac:spMk id="7" creationId="{206D2F74-78BC-F73A-84E5-22BBDC8C90A1}"/>
          </ac:spMkLst>
        </pc:spChg>
        <pc:spChg chg="add del mod">
          <ac:chgData name="PEDRO JOSE TORO CHAVES" userId="d3781e52-8f94-42b6-8305-7cdc2a5d8577" providerId="ADAL" clId="{272DE234-BF9C-4350-B3B5-A2C550AD24D6}" dt="2025-03-31T15:47:44.833" v="2107" actId="478"/>
          <ac:spMkLst>
            <pc:docMk/>
            <pc:sldMk cId="26994441" sldId="265"/>
            <ac:spMk id="8" creationId="{FF4EF5C5-C51D-9310-A71E-7C42725BA4E6}"/>
          </ac:spMkLst>
        </pc:spChg>
        <pc:spChg chg="add del mod">
          <ac:chgData name="PEDRO JOSE TORO CHAVES" userId="d3781e52-8f94-42b6-8305-7cdc2a5d8577" providerId="ADAL" clId="{272DE234-BF9C-4350-B3B5-A2C550AD24D6}" dt="2025-03-31T15:23:17.375" v="1949" actId="478"/>
          <ac:spMkLst>
            <pc:docMk/>
            <pc:sldMk cId="26994441" sldId="265"/>
            <ac:spMk id="12" creationId="{78D6B3C1-351F-619F-23B4-C4AC49CCD199}"/>
          </ac:spMkLst>
        </pc:spChg>
        <pc:spChg chg="add">
          <ac:chgData name="PEDRO JOSE TORO CHAVES" userId="d3781e52-8f94-42b6-8305-7cdc2a5d8577" providerId="ADAL" clId="{272DE234-BF9C-4350-B3B5-A2C550AD24D6}" dt="2025-03-31T15:41:02.075" v="2008"/>
          <ac:spMkLst>
            <pc:docMk/>
            <pc:sldMk cId="26994441" sldId="265"/>
            <ac:spMk id="14" creationId="{FD74882E-2B84-0D20-21AF-A60698C0CA85}"/>
          </ac:spMkLst>
        </pc:spChg>
        <pc:spChg chg="add">
          <ac:chgData name="PEDRO JOSE TORO CHAVES" userId="d3781e52-8f94-42b6-8305-7cdc2a5d8577" providerId="ADAL" clId="{272DE234-BF9C-4350-B3B5-A2C550AD24D6}" dt="2025-03-31T15:41:05.962" v="2010"/>
          <ac:spMkLst>
            <pc:docMk/>
            <pc:sldMk cId="26994441" sldId="265"/>
            <ac:spMk id="16" creationId="{93B8E2D5-19D0-A201-5EF1-2529417C9F20}"/>
          </ac:spMkLst>
        </pc:spChg>
        <pc:graphicFrameChg chg="add del mod modGraphic">
          <ac:chgData name="PEDRO JOSE TORO CHAVES" userId="d3781e52-8f94-42b6-8305-7cdc2a5d8577" providerId="ADAL" clId="{272DE234-BF9C-4350-B3B5-A2C550AD24D6}" dt="2025-03-31T15:17:01.752" v="1902" actId="478"/>
          <ac:graphicFrameMkLst>
            <pc:docMk/>
            <pc:sldMk cId="26994441" sldId="265"/>
            <ac:graphicFrameMk id="3" creationId="{5088064F-274E-55DD-98F7-B37BFBE9A383}"/>
          </ac:graphicFrameMkLst>
        </pc:graphicFrameChg>
        <pc:picChg chg="add mod ord">
          <ac:chgData name="PEDRO JOSE TORO CHAVES" userId="d3781e52-8f94-42b6-8305-7cdc2a5d8577" providerId="ADAL" clId="{272DE234-BF9C-4350-B3B5-A2C550AD24D6}" dt="2025-03-31T15:48:18.913" v="2116" actId="1076"/>
          <ac:picMkLst>
            <pc:docMk/>
            <pc:sldMk cId="26994441" sldId="265"/>
            <ac:picMk id="2" creationId="{CE4FFAF3-66C1-8B3C-3589-C255ADA7D285}"/>
          </ac:picMkLst>
        </pc:picChg>
        <pc:picChg chg="add del mod modCrop">
          <ac:chgData name="PEDRO JOSE TORO CHAVES" userId="d3781e52-8f94-42b6-8305-7cdc2a5d8577" providerId="ADAL" clId="{272DE234-BF9C-4350-B3B5-A2C550AD24D6}" dt="2025-03-31T15:21:03.217" v="1938" actId="478"/>
          <ac:picMkLst>
            <pc:docMk/>
            <pc:sldMk cId="26994441" sldId="265"/>
            <ac:picMk id="11" creationId="{5332E3D8-EF64-FBC5-CDA0-F353AB4EE8DA}"/>
          </ac:picMkLst>
        </pc:picChg>
        <pc:picChg chg="del">
          <ac:chgData name="PEDRO JOSE TORO CHAVES" userId="d3781e52-8f94-42b6-8305-7cdc2a5d8577" providerId="ADAL" clId="{272DE234-BF9C-4350-B3B5-A2C550AD24D6}" dt="2025-03-31T15:10:46.329" v="1776" actId="478"/>
          <ac:picMkLst>
            <pc:docMk/>
            <pc:sldMk cId="26994441" sldId="265"/>
            <ac:picMk id="13" creationId="{0216C337-2912-9EC8-1375-DC53495D475D}"/>
          </ac:picMkLst>
        </pc:picChg>
        <pc:picChg chg="del">
          <ac:chgData name="PEDRO JOSE TORO CHAVES" userId="d3781e52-8f94-42b6-8305-7cdc2a5d8577" providerId="ADAL" clId="{272DE234-BF9C-4350-B3B5-A2C550AD24D6}" dt="2025-03-31T15:10:46.329" v="1776" actId="478"/>
          <ac:picMkLst>
            <pc:docMk/>
            <pc:sldMk cId="26994441" sldId="265"/>
            <ac:picMk id="21" creationId="{4FDEFD6A-AAF3-8943-774A-8CAA0C8EA9EF}"/>
          </ac:picMkLst>
        </pc:picChg>
        <pc:picChg chg="del">
          <ac:chgData name="PEDRO JOSE TORO CHAVES" userId="d3781e52-8f94-42b6-8305-7cdc2a5d8577" providerId="ADAL" clId="{272DE234-BF9C-4350-B3B5-A2C550AD24D6}" dt="2025-03-31T15:10:46.329" v="1776" actId="478"/>
          <ac:picMkLst>
            <pc:docMk/>
            <pc:sldMk cId="26994441" sldId="265"/>
            <ac:picMk id="23" creationId="{C56269F6-EAA1-7597-103C-767A898A2A78}"/>
          </ac:picMkLst>
        </pc:picChg>
        <pc:picChg chg="del">
          <ac:chgData name="PEDRO JOSE TORO CHAVES" userId="d3781e52-8f94-42b6-8305-7cdc2a5d8577" providerId="ADAL" clId="{272DE234-BF9C-4350-B3B5-A2C550AD24D6}" dt="2025-03-31T15:10:46.329" v="1776" actId="478"/>
          <ac:picMkLst>
            <pc:docMk/>
            <pc:sldMk cId="26994441" sldId="265"/>
            <ac:picMk id="31" creationId="{387AC710-2D60-6A21-D05C-A6083C7185D2}"/>
          </ac:picMkLst>
        </pc:picChg>
        <pc:picChg chg="del">
          <ac:chgData name="PEDRO JOSE TORO CHAVES" userId="d3781e52-8f94-42b6-8305-7cdc2a5d8577" providerId="ADAL" clId="{272DE234-BF9C-4350-B3B5-A2C550AD24D6}" dt="2025-03-31T15:10:46.329" v="1776" actId="478"/>
          <ac:picMkLst>
            <pc:docMk/>
            <pc:sldMk cId="26994441" sldId="265"/>
            <ac:picMk id="43" creationId="{5ABFC2BF-D7F7-E89D-1310-92FEA236CBCB}"/>
          </ac:picMkLst>
        </pc:picChg>
        <pc:picChg chg="del">
          <ac:chgData name="PEDRO JOSE TORO CHAVES" userId="d3781e52-8f94-42b6-8305-7cdc2a5d8577" providerId="ADAL" clId="{272DE234-BF9C-4350-B3B5-A2C550AD24D6}" dt="2025-03-31T15:10:46.329" v="1776" actId="478"/>
          <ac:picMkLst>
            <pc:docMk/>
            <pc:sldMk cId="26994441" sldId="265"/>
            <ac:picMk id="45" creationId="{E0509C35-7FCD-2719-81DB-09D8FD70A4BA}"/>
          </ac:picMkLst>
        </pc:picChg>
        <pc:picChg chg="del">
          <ac:chgData name="PEDRO JOSE TORO CHAVES" userId="d3781e52-8f94-42b6-8305-7cdc2a5d8577" providerId="ADAL" clId="{272DE234-BF9C-4350-B3B5-A2C550AD24D6}" dt="2025-03-31T15:10:46.329" v="1776" actId="478"/>
          <ac:picMkLst>
            <pc:docMk/>
            <pc:sldMk cId="26994441" sldId="265"/>
            <ac:picMk id="55" creationId="{839B4288-D80E-24C1-A0AE-07B872F58A52}"/>
          </ac:picMkLst>
        </pc:picChg>
        <pc:picChg chg="del">
          <ac:chgData name="PEDRO JOSE TORO CHAVES" userId="d3781e52-8f94-42b6-8305-7cdc2a5d8577" providerId="ADAL" clId="{272DE234-BF9C-4350-B3B5-A2C550AD24D6}" dt="2025-03-31T15:10:46.329" v="1776" actId="478"/>
          <ac:picMkLst>
            <pc:docMk/>
            <pc:sldMk cId="26994441" sldId="265"/>
            <ac:picMk id="61" creationId="{61BFC071-02E1-E192-A6B8-EDBA7280D1E3}"/>
          </ac:picMkLst>
        </pc:picChg>
        <pc:picChg chg="del">
          <ac:chgData name="PEDRO JOSE TORO CHAVES" userId="d3781e52-8f94-42b6-8305-7cdc2a5d8577" providerId="ADAL" clId="{272DE234-BF9C-4350-B3B5-A2C550AD24D6}" dt="2025-03-31T15:10:46.329" v="1776" actId="478"/>
          <ac:picMkLst>
            <pc:docMk/>
            <pc:sldMk cId="26994441" sldId="265"/>
            <ac:picMk id="75" creationId="{84830D67-BEB1-367C-B984-DC564FCEBD81}"/>
          </ac:picMkLst>
        </pc:picChg>
        <pc:picChg chg="del">
          <ac:chgData name="PEDRO JOSE TORO CHAVES" userId="d3781e52-8f94-42b6-8305-7cdc2a5d8577" providerId="ADAL" clId="{272DE234-BF9C-4350-B3B5-A2C550AD24D6}" dt="2025-03-31T15:10:46.329" v="1776" actId="478"/>
          <ac:picMkLst>
            <pc:docMk/>
            <pc:sldMk cId="26994441" sldId="265"/>
            <ac:picMk id="77" creationId="{E4800A01-80FB-B08E-04CE-162E580BD9C6}"/>
          </ac:picMkLst>
        </pc:picChg>
      </pc:sldChg>
      <pc:sldChg chg="modSp mod ord">
        <pc:chgData name="PEDRO JOSE TORO CHAVES" userId="d3781e52-8f94-42b6-8305-7cdc2a5d8577" providerId="ADAL" clId="{272DE234-BF9C-4350-B3B5-A2C550AD24D6}" dt="2025-03-29T23:17:27.140" v="1769" actId="1076"/>
        <pc:sldMkLst>
          <pc:docMk/>
          <pc:sldMk cId="2060315079" sldId="266"/>
        </pc:sldMkLst>
        <pc:spChg chg="mod">
          <ac:chgData name="PEDRO JOSE TORO CHAVES" userId="d3781e52-8f94-42b6-8305-7cdc2a5d8577" providerId="ADAL" clId="{272DE234-BF9C-4350-B3B5-A2C550AD24D6}" dt="2025-03-29T22:16:30.218" v="658" actId="1076"/>
          <ac:spMkLst>
            <pc:docMk/>
            <pc:sldMk cId="2060315079" sldId="266"/>
            <ac:spMk id="12" creationId="{6FD455D2-8B8C-2174-9EC1-30E8FDD8C427}"/>
          </ac:spMkLst>
        </pc:spChg>
        <pc:spChg chg="mod">
          <ac:chgData name="PEDRO JOSE TORO CHAVES" userId="d3781e52-8f94-42b6-8305-7cdc2a5d8577" providerId="ADAL" clId="{272DE234-BF9C-4350-B3B5-A2C550AD24D6}" dt="2025-03-29T23:17:27.140" v="1769" actId="1076"/>
          <ac:spMkLst>
            <pc:docMk/>
            <pc:sldMk cId="2060315079" sldId="266"/>
            <ac:spMk id="13" creationId="{987FC8A8-1193-6EC0-21B2-F397E4D7F78D}"/>
          </ac:spMkLst>
        </pc:spChg>
      </pc:sldChg>
      <pc:sldChg chg="delSp modSp mod ord">
        <pc:chgData name="PEDRO JOSE TORO CHAVES" userId="d3781e52-8f94-42b6-8305-7cdc2a5d8577" providerId="ADAL" clId="{272DE234-BF9C-4350-B3B5-A2C550AD24D6}" dt="2025-03-29T21:19:15.531" v="55" actId="20577"/>
        <pc:sldMkLst>
          <pc:docMk/>
          <pc:sldMk cId="709870924" sldId="267"/>
        </pc:sldMkLst>
        <pc:spChg chg="mod">
          <ac:chgData name="PEDRO JOSE TORO CHAVES" userId="d3781e52-8f94-42b6-8305-7cdc2a5d8577" providerId="ADAL" clId="{272DE234-BF9C-4350-B3B5-A2C550AD24D6}" dt="2025-03-29T21:19:15.531" v="55" actId="20577"/>
          <ac:spMkLst>
            <pc:docMk/>
            <pc:sldMk cId="709870924" sldId="267"/>
            <ac:spMk id="10" creationId="{45A35CB9-7DEA-68B7-8DF1-1C8BABF4A07D}"/>
          </ac:spMkLst>
        </pc:spChg>
      </pc:sldChg>
      <pc:sldChg chg="addSp delSp modSp del mod ord">
        <pc:chgData name="PEDRO JOSE TORO CHAVES" userId="d3781e52-8f94-42b6-8305-7cdc2a5d8577" providerId="ADAL" clId="{272DE234-BF9C-4350-B3B5-A2C550AD24D6}" dt="2025-03-29T21:49:56.994" v="327" actId="47"/>
        <pc:sldMkLst>
          <pc:docMk/>
          <pc:sldMk cId="3263173628" sldId="268"/>
        </pc:sldMkLst>
      </pc:sldChg>
      <pc:sldChg chg="addSp delSp modSp mod ord">
        <pc:chgData name="PEDRO JOSE TORO CHAVES" userId="d3781e52-8f94-42b6-8305-7cdc2a5d8577" providerId="ADAL" clId="{272DE234-BF9C-4350-B3B5-A2C550AD24D6}" dt="2025-03-29T22:15:45.543" v="648" actId="123"/>
        <pc:sldMkLst>
          <pc:docMk/>
          <pc:sldMk cId="845179657" sldId="269"/>
        </pc:sldMkLst>
        <pc:spChg chg="add mod">
          <ac:chgData name="PEDRO JOSE TORO CHAVES" userId="d3781e52-8f94-42b6-8305-7cdc2a5d8577" providerId="ADAL" clId="{272DE234-BF9C-4350-B3B5-A2C550AD24D6}" dt="2025-03-29T22:15:45.543" v="648" actId="123"/>
          <ac:spMkLst>
            <pc:docMk/>
            <pc:sldMk cId="845179657" sldId="269"/>
            <ac:spMk id="8" creationId="{DD8534A6-D0FB-9CE0-19A6-720CBF160B30}"/>
          </ac:spMkLst>
        </pc:spChg>
        <pc:spChg chg="add mod">
          <ac:chgData name="PEDRO JOSE TORO CHAVES" userId="d3781e52-8f94-42b6-8305-7cdc2a5d8577" providerId="ADAL" clId="{272DE234-BF9C-4350-B3B5-A2C550AD24D6}" dt="2025-03-29T22:15:43.302" v="647" actId="123"/>
          <ac:spMkLst>
            <pc:docMk/>
            <pc:sldMk cId="845179657" sldId="269"/>
            <ac:spMk id="14" creationId="{1C433DCC-B4C1-2096-3B4D-C9B168869315}"/>
          </ac:spMkLst>
        </pc:spChg>
        <pc:spChg chg="add mod">
          <ac:chgData name="PEDRO JOSE TORO CHAVES" userId="d3781e52-8f94-42b6-8305-7cdc2a5d8577" providerId="ADAL" clId="{272DE234-BF9C-4350-B3B5-A2C550AD24D6}" dt="2025-03-29T22:07:23.997" v="615" actId="20577"/>
          <ac:spMkLst>
            <pc:docMk/>
            <pc:sldMk cId="845179657" sldId="269"/>
            <ac:spMk id="16" creationId="{E5B154F0-2CE6-2625-159A-303229058CB3}"/>
          </ac:spMkLst>
        </pc:spChg>
        <pc:picChg chg="add mod">
          <ac:chgData name="PEDRO JOSE TORO CHAVES" userId="d3781e52-8f94-42b6-8305-7cdc2a5d8577" providerId="ADAL" clId="{272DE234-BF9C-4350-B3B5-A2C550AD24D6}" dt="2025-03-29T22:06:05.715" v="558" actId="1076"/>
          <ac:picMkLst>
            <pc:docMk/>
            <pc:sldMk cId="845179657" sldId="269"/>
            <ac:picMk id="9" creationId="{A8CA09CC-A919-1FB0-6CD8-4856D474DCF0}"/>
          </ac:picMkLst>
        </pc:picChg>
        <pc:picChg chg="add mod">
          <ac:chgData name="PEDRO JOSE TORO CHAVES" userId="d3781e52-8f94-42b6-8305-7cdc2a5d8577" providerId="ADAL" clId="{272DE234-BF9C-4350-B3B5-A2C550AD24D6}" dt="2025-03-29T22:06:07.944" v="559" actId="1076"/>
          <ac:picMkLst>
            <pc:docMk/>
            <pc:sldMk cId="845179657" sldId="269"/>
            <ac:picMk id="10" creationId="{69FD3732-01B7-447B-2971-B377B66290D1}"/>
          </ac:picMkLst>
        </pc:picChg>
      </pc:sldChg>
      <pc:sldChg chg="addSp delSp modSp mod ord">
        <pc:chgData name="PEDRO JOSE TORO CHAVES" userId="d3781e52-8f94-42b6-8305-7cdc2a5d8577" providerId="ADAL" clId="{272DE234-BF9C-4350-B3B5-A2C550AD24D6}" dt="2025-03-29T23:08:34.006" v="1619" actId="1076"/>
        <pc:sldMkLst>
          <pc:docMk/>
          <pc:sldMk cId="4132342009" sldId="270"/>
        </pc:sldMkLst>
        <pc:spChg chg="mod">
          <ac:chgData name="PEDRO JOSE TORO CHAVES" userId="d3781e52-8f94-42b6-8305-7cdc2a5d8577" providerId="ADAL" clId="{272DE234-BF9C-4350-B3B5-A2C550AD24D6}" dt="2025-03-29T23:05:04.010" v="1554" actId="1076"/>
          <ac:spMkLst>
            <pc:docMk/>
            <pc:sldMk cId="4132342009" sldId="270"/>
            <ac:spMk id="6" creationId="{522CA05A-4BDC-7ED0-5BBE-65E280929652}"/>
          </ac:spMkLst>
        </pc:spChg>
        <pc:spChg chg="add mod">
          <ac:chgData name="PEDRO JOSE TORO CHAVES" userId="d3781e52-8f94-42b6-8305-7cdc2a5d8577" providerId="ADAL" clId="{272DE234-BF9C-4350-B3B5-A2C550AD24D6}" dt="2025-03-29T23:04:48.886" v="1552" actId="1076"/>
          <ac:spMkLst>
            <pc:docMk/>
            <pc:sldMk cId="4132342009" sldId="270"/>
            <ac:spMk id="15" creationId="{CFB93BD6-6066-36FE-6F8F-E8C7A8AACB81}"/>
          </ac:spMkLst>
        </pc:spChg>
        <pc:spChg chg="add mod">
          <ac:chgData name="PEDRO JOSE TORO CHAVES" userId="d3781e52-8f94-42b6-8305-7cdc2a5d8577" providerId="ADAL" clId="{272DE234-BF9C-4350-B3B5-A2C550AD24D6}" dt="2025-03-29T23:08:34.006" v="1619" actId="1076"/>
          <ac:spMkLst>
            <pc:docMk/>
            <pc:sldMk cId="4132342009" sldId="270"/>
            <ac:spMk id="16" creationId="{39D3F593-FC79-8599-BE79-9626972A1317}"/>
          </ac:spMkLst>
        </pc:spChg>
        <pc:graphicFrameChg chg="add mod modGraphic">
          <ac:chgData name="PEDRO JOSE TORO CHAVES" userId="d3781e52-8f94-42b6-8305-7cdc2a5d8577" providerId="ADAL" clId="{272DE234-BF9C-4350-B3B5-A2C550AD24D6}" dt="2025-03-29T23:05:51.487" v="1602" actId="3064"/>
          <ac:graphicFrameMkLst>
            <pc:docMk/>
            <pc:sldMk cId="4132342009" sldId="270"/>
            <ac:graphicFrameMk id="12" creationId="{2E332F88-6060-9130-A2DA-CA939CDF45E6}"/>
          </ac:graphicFrameMkLst>
        </pc:graphicFrameChg>
      </pc:sldChg>
      <pc:sldChg chg="addSp delSp modSp add mod">
        <pc:chgData name="PEDRO JOSE TORO CHAVES" userId="d3781e52-8f94-42b6-8305-7cdc2a5d8577" providerId="ADAL" clId="{272DE234-BF9C-4350-B3B5-A2C550AD24D6}" dt="2025-03-29T22:45:10.944" v="1265" actId="1076"/>
        <pc:sldMkLst>
          <pc:docMk/>
          <pc:sldMk cId="2783504732" sldId="271"/>
        </pc:sldMkLst>
        <pc:spChg chg="add mod">
          <ac:chgData name="PEDRO JOSE TORO CHAVES" userId="d3781e52-8f94-42b6-8305-7cdc2a5d8577" providerId="ADAL" clId="{272DE234-BF9C-4350-B3B5-A2C550AD24D6}" dt="2025-03-29T22:01:15.723" v="532" actId="20577"/>
          <ac:spMkLst>
            <pc:docMk/>
            <pc:sldMk cId="2783504732" sldId="271"/>
            <ac:spMk id="7" creationId="{AAA1CB90-6F65-2115-1A49-7D8071989115}"/>
          </ac:spMkLst>
        </pc:spChg>
        <pc:spChg chg="add mod ord">
          <ac:chgData name="PEDRO JOSE TORO CHAVES" userId="d3781e52-8f94-42b6-8305-7cdc2a5d8577" providerId="ADAL" clId="{272DE234-BF9C-4350-B3B5-A2C550AD24D6}" dt="2025-03-29T22:45:10.944" v="1265" actId="1076"/>
          <ac:spMkLst>
            <pc:docMk/>
            <pc:sldMk cId="2783504732" sldId="271"/>
            <ac:spMk id="10" creationId="{26C678A1-539B-1002-9070-2B473A15FD3F}"/>
          </ac:spMkLst>
        </pc:spChg>
        <pc:picChg chg="add mod ord modCrop">
          <ac:chgData name="PEDRO JOSE TORO CHAVES" userId="d3781e52-8f94-42b6-8305-7cdc2a5d8577" providerId="ADAL" clId="{272DE234-BF9C-4350-B3B5-A2C550AD24D6}" dt="2025-03-29T22:45:03.438" v="1264" actId="1076"/>
          <ac:picMkLst>
            <pc:docMk/>
            <pc:sldMk cId="2783504732" sldId="271"/>
            <ac:picMk id="3" creationId="{24DD20E2-C37C-4F74-C5B9-BB9A4FAB1444}"/>
          </ac:picMkLst>
        </pc:picChg>
        <pc:picChg chg="ord">
          <ac:chgData name="PEDRO JOSE TORO CHAVES" userId="d3781e52-8f94-42b6-8305-7cdc2a5d8577" providerId="ADAL" clId="{272DE234-BF9C-4350-B3B5-A2C550AD24D6}" dt="2025-03-29T22:00:43.332" v="502" actId="167"/>
          <ac:picMkLst>
            <pc:docMk/>
            <pc:sldMk cId="2783504732" sldId="271"/>
            <ac:picMk id="9" creationId="{AA9A2182-82BF-1986-04B6-E4848FFE24AD}"/>
          </ac:picMkLst>
        </pc:picChg>
      </pc:sldChg>
      <pc:sldChg chg="addSp delSp modSp add mod">
        <pc:chgData name="PEDRO JOSE TORO CHAVES" userId="d3781e52-8f94-42b6-8305-7cdc2a5d8577" providerId="ADAL" clId="{272DE234-BF9C-4350-B3B5-A2C550AD24D6}" dt="2025-03-29T22:32:49.153" v="1066" actId="1076"/>
        <pc:sldMkLst>
          <pc:docMk/>
          <pc:sldMk cId="259392084" sldId="272"/>
        </pc:sldMkLst>
        <pc:spChg chg="add mod">
          <ac:chgData name="PEDRO JOSE TORO CHAVES" userId="d3781e52-8f94-42b6-8305-7cdc2a5d8577" providerId="ADAL" clId="{272DE234-BF9C-4350-B3B5-A2C550AD24D6}" dt="2025-03-29T22:32:12.562" v="1060" actId="1076"/>
          <ac:spMkLst>
            <pc:docMk/>
            <pc:sldMk cId="259392084" sldId="272"/>
            <ac:spMk id="3" creationId="{779C546A-E5FB-CADB-D340-E41687EAB429}"/>
          </ac:spMkLst>
        </pc:spChg>
        <pc:spChg chg="add mod">
          <ac:chgData name="PEDRO JOSE TORO CHAVES" userId="d3781e52-8f94-42b6-8305-7cdc2a5d8577" providerId="ADAL" clId="{272DE234-BF9C-4350-B3B5-A2C550AD24D6}" dt="2025-03-29T22:32:49.153" v="1066" actId="1076"/>
          <ac:spMkLst>
            <pc:docMk/>
            <pc:sldMk cId="259392084" sldId="272"/>
            <ac:spMk id="6" creationId="{74DF4306-0799-4EB0-3A07-542FD104AB41}"/>
          </ac:spMkLst>
        </pc:spChg>
        <pc:spChg chg="mod">
          <ac:chgData name="PEDRO JOSE TORO CHAVES" userId="d3781e52-8f94-42b6-8305-7cdc2a5d8577" providerId="ADAL" clId="{272DE234-BF9C-4350-B3B5-A2C550AD24D6}" dt="2025-03-29T22:26:54.122" v="762" actId="1076"/>
          <ac:spMkLst>
            <pc:docMk/>
            <pc:sldMk cId="259392084" sldId="272"/>
            <ac:spMk id="16" creationId="{2D21C48F-A410-3C67-1D38-4B39C2292F7D}"/>
          </ac:spMkLst>
        </pc:spChg>
        <pc:graphicFrameChg chg="add mod modGraphic">
          <ac:chgData name="PEDRO JOSE TORO CHAVES" userId="d3781e52-8f94-42b6-8305-7cdc2a5d8577" providerId="ADAL" clId="{272DE234-BF9C-4350-B3B5-A2C550AD24D6}" dt="2025-03-29T22:32:01.147" v="1056" actId="1076"/>
          <ac:graphicFrameMkLst>
            <pc:docMk/>
            <pc:sldMk cId="259392084" sldId="272"/>
            <ac:graphicFrameMk id="4" creationId="{6A25337D-A4E7-2595-4D1D-840B90968350}"/>
          </ac:graphicFrameMkLst>
        </pc:graphicFrameChg>
        <pc:picChg chg="add del">
          <ac:chgData name="PEDRO JOSE TORO CHAVES" userId="d3781e52-8f94-42b6-8305-7cdc2a5d8577" providerId="ADAL" clId="{272DE234-BF9C-4350-B3B5-A2C550AD24D6}" dt="2025-03-29T22:22:50.642" v="690" actId="478"/>
          <ac:picMkLst>
            <pc:docMk/>
            <pc:sldMk cId="259392084" sldId="272"/>
            <ac:picMk id="15" creationId="{74950E12-1C11-2B58-0035-2CF603B10F6A}"/>
          </ac:picMkLst>
        </pc:picChg>
      </pc:sldChg>
      <pc:sldChg chg="addSp delSp modSp add mod">
        <pc:chgData name="PEDRO JOSE TORO CHAVES" userId="d3781e52-8f94-42b6-8305-7cdc2a5d8577" providerId="ADAL" clId="{272DE234-BF9C-4350-B3B5-A2C550AD24D6}" dt="2025-03-29T23:15:02.024" v="1762" actId="1076"/>
        <pc:sldMkLst>
          <pc:docMk/>
          <pc:sldMk cId="2439436346" sldId="273"/>
        </pc:sldMkLst>
        <pc:spChg chg="add mod">
          <ac:chgData name="PEDRO JOSE TORO CHAVES" userId="d3781e52-8f94-42b6-8305-7cdc2a5d8577" providerId="ADAL" clId="{272DE234-BF9C-4350-B3B5-A2C550AD24D6}" dt="2025-03-29T23:13:49.144" v="1708" actId="20577"/>
          <ac:spMkLst>
            <pc:docMk/>
            <pc:sldMk cId="2439436346" sldId="273"/>
            <ac:spMk id="5" creationId="{1C11EE61-1A1A-A6CC-1EF3-12AE7BE9CD72}"/>
          </ac:spMkLst>
        </pc:spChg>
        <pc:spChg chg="add mod">
          <ac:chgData name="PEDRO JOSE TORO CHAVES" userId="d3781e52-8f94-42b6-8305-7cdc2a5d8577" providerId="ADAL" clId="{272DE234-BF9C-4350-B3B5-A2C550AD24D6}" dt="2025-03-29T23:14:54.308" v="1760" actId="1076"/>
          <ac:spMkLst>
            <pc:docMk/>
            <pc:sldMk cId="2439436346" sldId="273"/>
            <ac:spMk id="7" creationId="{86AAEDD3-D215-7ED1-91C4-8369D7D78853}"/>
          </ac:spMkLst>
        </pc:spChg>
        <pc:spChg chg="mod">
          <ac:chgData name="PEDRO JOSE TORO CHAVES" userId="d3781e52-8f94-42b6-8305-7cdc2a5d8577" providerId="ADAL" clId="{272DE234-BF9C-4350-B3B5-A2C550AD24D6}" dt="2025-03-29T23:14:01.636" v="1710" actId="1076"/>
          <ac:spMkLst>
            <pc:docMk/>
            <pc:sldMk cId="2439436346" sldId="273"/>
            <ac:spMk id="16" creationId="{45656E0F-E8EF-A439-AEB2-FE88D43CD931}"/>
          </ac:spMkLst>
        </pc:spChg>
        <pc:picChg chg="add mod">
          <ac:chgData name="PEDRO JOSE TORO CHAVES" userId="d3781e52-8f94-42b6-8305-7cdc2a5d8577" providerId="ADAL" clId="{272DE234-BF9C-4350-B3B5-A2C550AD24D6}" dt="2025-03-29T23:15:02.024" v="1762" actId="1076"/>
          <ac:picMkLst>
            <pc:docMk/>
            <pc:sldMk cId="2439436346" sldId="273"/>
            <ac:picMk id="2" creationId="{76959030-A53A-190B-32A4-EC1A599CFB9A}"/>
          </ac:picMkLst>
        </pc:picChg>
        <pc:picChg chg="add mod">
          <ac:chgData name="PEDRO JOSE TORO CHAVES" userId="d3781e52-8f94-42b6-8305-7cdc2a5d8577" providerId="ADAL" clId="{272DE234-BF9C-4350-B3B5-A2C550AD24D6}" dt="2025-03-29T23:14:58.541" v="1761" actId="1076"/>
          <ac:picMkLst>
            <pc:docMk/>
            <pc:sldMk cId="2439436346" sldId="273"/>
            <ac:picMk id="3" creationId="{05ADF99F-6B15-8572-0721-D134FAD01666}"/>
          </ac:picMkLst>
        </pc:picChg>
      </pc:sldChg>
      <pc:sldChg chg="addSp delSp modSp add mod">
        <pc:chgData name="PEDRO JOSE TORO CHAVES" userId="d3781e52-8f94-42b6-8305-7cdc2a5d8577" providerId="ADAL" clId="{272DE234-BF9C-4350-B3B5-A2C550AD24D6}" dt="2025-03-31T23:58:15.032" v="2251" actId="1076"/>
        <pc:sldMkLst>
          <pc:docMk/>
          <pc:sldMk cId="1308645283" sldId="274"/>
        </pc:sldMkLst>
        <pc:spChg chg="add mod">
          <ac:chgData name="PEDRO JOSE TORO CHAVES" userId="d3781e52-8f94-42b6-8305-7cdc2a5d8577" providerId="ADAL" clId="{272DE234-BF9C-4350-B3B5-A2C550AD24D6}" dt="2025-03-31T23:57:50.652" v="2243" actId="20577"/>
          <ac:spMkLst>
            <pc:docMk/>
            <pc:sldMk cId="1308645283" sldId="274"/>
            <ac:spMk id="3" creationId="{8FDDB05D-55A0-6F4E-B261-342C2026D4E5}"/>
          </ac:spMkLst>
        </pc:spChg>
        <pc:spChg chg="add del mod">
          <ac:chgData name="PEDRO JOSE TORO CHAVES" userId="d3781e52-8f94-42b6-8305-7cdc2a5d8577" providerId="ADAL" clId="{272DE234-BF9C-4350-B3B5-A2C550AD24D6}" dt="2025-03-31T23:32:07.160" v="2155" actId="478"/>
          <ac:spMkLst>
            <pc:docMk/>
            <pc:sldMk cId="1308645283" sldId="274"/>
            <ac:spMk id="5" creationId="{878F0AB5-FEC7-388A-774E-0609D805A06B}"/>
          </ac:spMkLst>
        </pc:spChg>
        <pc:spChg chg="mod">
          <ac:chgData name="PEDRO JOSE TORO CHAVES" userId="d3781e52-8f94-42b6-8305-7cdc2a5d8577" providerId="ADAL" clId="{272DE234-BF9C-4350-B3B5-A2C550AD24D6}" dt="2025-03-31T15:27:35.915" v="2007" actId="1076"/>
          <ac:spMkLst>
            <pc:docMk/>
            <pc:sldMk cId="1308645283" sldId="274"/>
            <ac:spMk id="6" creationId="{C0234E22-DC8A-4A7A-82E5-B72B9973D558}"/>
          </ac:spMkLst>
        </pc:spChg>
        <pc:spChg chg="add del mod">
          <ac:chgData name="PEDRO JOSE TORO CHAVES" userId="d3781e52-8f94-42b6-8305-7cdc2a5d8577" providerId="ADAL" clId="{272DE234-BF9C-4350-B3B5-A2C550AD24D6}" dt="2025-03-31T23:33:18.271" v="2167" actId="478"/>
          <ac:spMkLst>
            <pc:docMk/>
            <pc:sldMk cId="1308645283" sldId="274"/>
            <ac:spMk id="7" creationId="{E0A252BE-B5AA-43F2-3312-2F6BA8214870}"/>
          </ac:spMkLst>
        </pc:spChg>
        <pc:spChg chg="del">
          <ac:chgData name="PEDRO JOSE TORO CHAVES" userId="d3781e52-8f94-42b6-8305-7cdc2a5d8577" providerId="ADAL" clId="{272DE234-BF9C-4350-B3B5-A2C550AD24D6}" dt="2025-03-31T15:27:08.506" v="1980" actId="478"/>
          <ac:spMkLst>
            <pc:docMk/>
            <pc:sldMk cId="1308645283" sldId="274"/>
            <ac:spMk id="15" creationId="{3C0B3982-212C-FA8D-D7E3-8597661BC852}"/>
          </ac:spMkLst>
        </pc:spChg>
        <pc:spChg chg="del">
          <ac:chgData name="PEDRO JOSE TORO CHAVES" userId="d3781e52-8f94-42b6-8305-7cdc2a5d8577" providerId="ADAL" clId="{272DE234-BF9C-4350-B3B5-A2C550AD24D6}" dt="2025-03-31T15:27:15.710" v="1982" actId="478"/>
          <ac:spMkLst>
            <pc:docMk/>
            <pc:sldMk cId="1308645283" sldId="274"/>
            <ac:spMk id="16" creationId="{654C1FE9-E8AE-A9D2-D4AD-08C589CF7E0A}"/>
          </ac:spMkLst>
        </pc:spChg>
        <pc:graphicFrameChg chg="del">
          <ac:chgData name="PEDRO JOSE TORO CHAVES" userId="d3781e52-8f94-42b6-8305-7cdc2a5d8577" providerId="ADAL" clId="{272DE234-BF9C-4350-B3B5-A2C550AD24D6}" dt="2025-03-31T15:27:10.902" v="1981" actId="478"/>
          <ac:graphicFrameMkLst>
            <pc:docMk/>
            <pc:sldMk cId="1308645283" sldId="274"/>
            <ac:graphicFrameMk id="12" creationId="{1FC913FA-5A92-4459-6727-8E59B367C5ED}"/>
          </ac:graphicFrameMkLst>
        </pc:graphicFrameChg>
        <pc:picChg chg="add del mod">
          <ac:chgData name="PEDRO JOSE TORO CHAVES" userId="d3781e52-8f94-42b6-8305-7cdc2a5d8577" providerId="ADAL" clId="{272DE234-BF9C-4350-B3B5-A2C550AD24D6}" dt="2025-03-31T23:56:33.872" v="2230" actId="478"/>
          <ac:picMkLst>
            <pc:docMk/>
            <pc:sldMk cId="1308645283" sldId="274"/>
            <ac:picMk id="8" creationId="{C56269F6-EAA1-7597-103C-767A898A2A78}"/>
          </ac:picMkLst>
        </pc:picChg>
        <pc:picChg chg="mod">
          <ac:chgData name="PEDRO JOSE TORO CHAVES" userId="d3781e52-8f94-42b6-8305-7cdc2a5d8577" providerId="ADAL" clId="{272DE234-BF9C-4350-B3B5-A2C550AD24D6}" dt="2025-03-31T23:43:14.944" v="2207" actId="34136"/>
          <ac:picMkLst>
            <pc:docMk/>
            <pc:sldMk cId="1308645283" sldId="274"/>
            <ac:picMk id="9" creationId="{37B7640A-0C2F-7FF1-EDB1-BD22F567D2BE}"/>
          </ac:picMkLst>
        </pc:picChg>
        <pc:picChg chg="add del mod">
          <ac:chgData name="PEDRO JOSE TORO CHAVES" userId="d3781e52-8f94-42b6-8305-7cdc2a5d8577" providerId="ADAL" clId="{272DE234-BF9C-4350-B3B5-A2C550AD24D6}" dt="2025-03-31T23:56:44.233" v="2232" actId="478"/>
          <ac:picMkLst>
            <pc:docMk/>
            <pc:sldMk cId="1308645283" sldId="274"/>
            <ac:picMk id="10" creationId="{1271D9FF-C4B7-EF49-DBD2-11BD403123CC}"/>
          </ac:picMkLst>
        </pc:picChg>
        <pc:picChg chg="add del mod">
          <ac:chgData name="PEDRO JOSE TORO CHAVES" userId="d3781e52-8f94-42b6-8305-7cdc2a5d8577" providerId="ADAL" clId="{272DE234-BF9C-4350-B3B5-A2C550AD24D6}" dt="2025-03-31T23:56:46.038" v="2233" actId="478"/>
          <ac:picMkLst>
            <pc:docMk/>
            <pc:sldMk cId="1308645283" sldId="274"/>
            <ac:picMk id="11" creationId="{535700A3-FFF8-18DC-68B2-D9531E0E06BA}"/>
          </ac:picMkLst>
        </pc:picChg>
        <pc:picChg chg="add del mod">
          <ac:chgData name="PEDRO JOSE TORO CHAVES" userId="d3781e52-8f94-42b6-8305-7cdc2a5d8577" providerId="ADAL" clId="{272DE234-BF9C-4350-B3B5-A2C550AD24D6}" dt="2025-03-31T23:56:38.803" v="2231" actId="478"/>
          <ac:picMkLst>
            <pc:docMk/>
            <pc:sldMk cId="1308645283" sldId="274"/>
            <ac:picMk id="13" creationId="{E8362655-F61C-146B-751C-205A75F95DC9}"/>
          </ac:picMkLst>
        </pc:picChg>
        <pc:picChg chg="add mod modCrop">
          <ac:chgData name="PEDRO JOSE TORO CHAVES" userId="d3781e52-8f94-42b6-8305-7cdc2a5d8577" providerId="ADAL" clId="{272DE234-BF9C-4350-B3B5-A2C550AD24D6}" dt="2025-03-31T23:58:11.860" v="2250" actId="1076"/>
          <ac:picMkLst>
            <pc:docMk/>
            <pc:sldMk cId="1308645283" sldId="274"/>
            <ac:picMk id="17" creationId="{9B74A50E-3D2B-A228-0DFA-B960341A92C7}"/>
          </ac:picMkLst>
        </pc:picChg>
        <pc:picChg chg="add mod modCrop">
          <ac:chgData name="PEDRO JOSE TORO CHAVES" userId="d3781e52-8f94-42b6-8305-7cdc2a5d8577" providerId="ADAL" clId="{272DE234-BF9C-4350-B3B5-A2C550AD24D6}" dt="2025-03-31T23:58:15.032" v="2251" actId="1076"/>
          <ac:picMkLst>
            <pc:docMk/>
            <pc:sldMk cId="1308645283" sldId="274"/>
            <ac:picMk id="18" creationId="{4B2D5AB7-376B-A252-4E76-547C6AC287A5}"/>
          </ac:picMkLst>
        </pc:picChg>
      </pc:sldChg>
      <pc:sldChg chg="delSp modSp add mod">
        <pc:chgData name="PEDRO JOSE TORO CHAVES" userId="d3781e52-8f94-42b6-8305-7cdc2a5d8577" providerId="ADAL" clId="{272DE234-BF9C-4350-B3B5-A2C550AD24D6}" dt="2025-04-01T00:00:32.453" v="2260" actId="1076"/>
        <pc:sldMkLst>
          <pc:docMk/>
          <pc:sldMk cId="828655855" sldId="275"/>
        </pc:sldMkLst>
        <pc:spChg chg="mod">
          <ac:chgData name="PEDRO JOSE TORO CHAVES" userId="d3781e52-8f94-42b6-8305-7cdc2a5d8577" providerId="ADAL" clId="{272DE234-BF9C-4350-B3B5-A2C550AD24D6}" dt="2025-04-01T00:00:32.453" v="2260" actId="1076"/>
          <ac:spMkLst>
            <pc:docMk/>
            <pc:sldMk cId="828655855" sldId="275"/>
            <ac:spMk id="6" creationId="{E180E96C-7871-8FE8-B582-08FEF12D8102}"/>
          </ac:spMkLst>
        </pc:spChg>
        <pc:spChg chg="del">
          <ac:chgData name="PEDRO JOSE TORO CHAVES" userId="d3781e52-8f94-42b6-8305-7cdc2a5d8577" providerId="ADAL" clId="{272DE234-BF9C-4350-B3B5-A2C550AD24D6}" dt="2025-03-31T23:59:13.541" v="2254" actId="478"/>
          <ac:spMkLst>
            <pc:docMk/>
            <pc:sldMk cId="828655855" sldId="275"/>
            <ac:spMk id="15" creationId="{4D13D348-9228-E8FD-D74B-AFE9CEC67314}"/>
          </ac:spMkLst>
        </pc:spChg>
        <pc:graphicFrameChg chg="del">
          <ac:chgData name="PEDRO JOSE TORO CHAVES" userId="d3781e52-8f94-42b6-8305-7cdc2a5d8577" providerId="ADAL" clId="{272DE234-BF9C-4350-B3B5-A2C550AD24D6}" dt="2025-03-31T23:59:10.214" v="2253" actId="478"/>
          <ac:graphicFrameMkLst>
            <pc:docMk/>
            <pc:sldMk cId="828655855" sldId="275"/>
            <ac:graphicFrameMk id="12" creationId="{E06BEA19-EF52-27B7-825D-02A6C8EDAA14}"/>
          </ac:graphicFrameMkLst>
        </pc:graphicFrameChg>
      </pc:sldChg>
      <pc:sldChg chg="addSp delSp modSp new del mod setBg">
        <pc:chgData name="PEDRO JOSE TORO CHAVES" userId="d3781e52-8f94-42b6-8305-7cdc2a5d8577" providerId="ADAL" clId="{272DE234-BF9C-4350-B3B5-A2C550AD24D6}" dt="2025-03-31T23:37:24.930" v="2199" actId="2696"/>
        <pc:sldMkLst>
          <pc:docMk/>
          <pc:sldMk cId="2756871146" sldId="275"/>
        </pc:sldMkLst>
        <pc:spChg chg="del">
          <ac:chgData name="PEDRO JOSE TORO CHAVES" userId="d3781e52-8f94-42b6-8305-7cdc2a5d8577" providerId="ADAL" clId="{272DE234-BF9C-4350-B3B5-A2C550AD24D6}" dt="2025-03-31T23:35:56.709" v="2189" actId="478"/>
          <ac:spMkLst>
            <pc:docMk/>
            <pc:sldMk cId="2756871146" sldId="275"/>
            <ac:spMk id="2" creationId="{367DCE76-8067-CE51-CC2F-7567F693D131}"/>
          </ac:spMkLst>
        </pc:spChg>
        <pc:spChg chg="del">
          <ac:chgData name="PEDRO JOSE TORO CHAVES" userId="d3781e52-8f94-42b6-8305-7cdc2a5d8577" providerId="ADAL" clId="{272DE234-BF9C-4350-B3B5-A2C550AD24D6}" dt="2025-03-31T23:35:53.744" v="2187" actId="478"/>
          <ac:spMkLst>
            <pc:docMk/>
            <pc:sldMk cId="2756871146" sldId="275"/>
            <ac:spMk id="3" creationId="{4890220C-1E79-8E2C-F1EF-A2F76E062B9D}"/>
          </ac:spMkLst>
        </pc:spChg>
        <pc:spChg chg="add del mod">
          <ac:chgData name="PEDRO JOSE TORO CHAVES" userId="d3781e52-8f94-42b6-8305-7cdc2a5d8577" providerId="ADAL" clId="{272DE234-BF9C-4350-B3B5-A2C550AD24D6}" dt="2025-03-31T23:36:39.592" v="2198" actId="26606"/>
          <ac:spMkLst>
            <pc:docMk/>
            <pc:sldMk cId="2756871146" sldId="275"/>
            <ac:spMk id="4" creationId="{A4698C35-368F-B1DE-1467-3A3C48E249F2}"/>
          </ac:spMkLst>
        </pc:spChg>
        <pc:spChg chg="add mod">
          <ac:chgData name="PEDRO JOSE TORO CHAVES" userId="d3781e52-8f94-42b6-8305-7cdc2a5d8577" providerId="ADAL" clId="{272DE234-BF9C-4350-B3B5-A2C550AD24D6}" dt="2025-03-31T23:36:21.538" v="2194" actId="26606"/>
          <ac:spMkLst>
            <pc:docMk/>
            <pc:sldMk cId="2756871146" sldId="275"/>
            <ac:spMk id="5" creationId="{30766117-1838-836D-68B2-F985558057D9}"/>
          </ac:spMkLst>
        </pc:spChg>
        <pc:spChg chg="add del">
          <ac:chgData name="PEDRO JOSE TORO CHAVES" userId="d3781e52-8f94-42b6-8305-7cdc2a5d8577" providerId="ADAL" clId="{272DE234-BF9C-4350-B3B5-A2C550AD24D6}" dt="2025-03-31T23:36:20.477" v="2192" actId="26606"/>
          <ac:spMkLst>
            <pc:docMk/>
            <pc:sldMk cId="2756871146" sldId="275"/>
            <ac:spMk id="11" creationId="{BACC6370-2D7E-4714-9D71-7542949D7D5D}"/>
          </ac:spMkLst>
        </pc:spChg>
        <pc:spChg chg="add del">
          <ac:chgData name="PEDRO JOSE TORO CHAVES" userId="d3781e52-8f94-42b6-8305-7cdc2a5d8577" providerId="ADAL" clId="{272DE234-BF9C-4350-B3B5-A2C550AD24D6}" dt="2025-03-31T23:36:20.477" v="2192" actId="26606"/>
          <ac:spMkLst>
            <pc:docMk/>
            <pc:sldMk cId="2756871146" sldId="275"/>
            <ac:spMk id="13" creationId="{F68B3F68-107C-434F-AA38-110D5EA91B85}"/>
          </ac:spMkLst>
        </pc:spChg>
        <pc:spChg chg="add del">
          <ac:chgData name="PEDRO JOSE TORO CHAVES" userId="d3781e52-8f94-42b6-8305-7cdc2a5d8577" providerId="ADAL" clId="{272DE234-BF9C-4350-B3B5-A2C550AD24D6}" dt="2025-03-31T23:36:21.538" v="2194" actId="26606"/>
          <ac:spMkLst>
            <pc:docMk/>
            <pc:sldMk cId="2756871146" sldId="275"/>
            <ac:spMk id="14" creationId="{5D7F64A8-D625-4F61-A290-B499BB62ACFF}"/>
          </ac:spMkLst>
        </pc:spChg>
        <pc:spChg chg="add del">
          <ac:chgData name="PEDRO JOSE TORO CHAVES" userId="d3781e52-8f94-42b6-8305-7cdc2a5d8577" providerId="ADAL" clId="{272DE234-BF9C-4350-B3B5-A2C550AD24D6}" dt="2025-03-31T23:36:20.477" v="2192" actId="26606"/>
          <ac:spMkLst>
            <pc:docMk/>
            <pc:sldMk cId="2756871146" sldId="275"/>
            <ac:spMk id="15" creationId="{AAD0DBB9-1A4B-4391-81D4-CB19F9AB918A}"/>
          </ac:spMkLst>
        </pc:spChg>
        <pc:spChg chg="add del">
          <ac:chgData name="PEDRO JOSE TORO CHAVES" userId="d3781e52-8f94-42b6-8305-7cdc2a5d8577" providerId="ADAL" clId="{272DE234-BF9C-4350-B3B5-A2C550AD24D6}" dt="2025-03-31T23:36:20.477" v="2192" actId="26606"/>
          <ac:spMkLst>
            <pc:docMk/>
            <pc:sldMk cId="2756871146" sldId="275"/>
            <ac:spMk id="17" creationId="{063BBA22-50EA-4C4D-BE05-F1CE4E63AA56}"/>
          </ac:spMkLst>
        </pc:spChg>
        <pc:spChg chg="add del">
          <ac:chgData name="PEDRO JOSE TORO CHAVES" userId="d3781e52-8f94-42b6-8305-7cdc2a5d8577" providerId="ADAL" clId="{272DE234-BF9C-4350-B3B5-A2C550AD24D6}" dt="2025-03-31T23:36:21.538" v="2194" actId="26606"/>
          <ac:spMkLst>
            <pc:docMk/>
            <pc:sldMk cId="2756871146" sldId="275"/>
            <ac:spMk id="19" creationId="{A4698C35-368F-B1DE-1467-3A3C48E249F2}"/>
          </ac:spMkLst>
        </pc:spChg>
        <pc:graphicFrameChg chg="add del">
          <ac:chgData name="PEDRO JOSE TORO CHAVES" userId="d3781e52-8f94-42b6-8305-7cdc2a5d8577" providerId="ADAL" clId="{272DE234-BF9C-4350-B3B5-A2C550AD24D6}" dt="2025-03-31T23:36:20.477" v="2192" actId="26606"/>
          <ac:graphicFrameMkLst>
            <pc:docMk/>
            <pc:sldMk cId="2756871146" sldId="275"/>
            <ac:graphicFrameMk id="7" creationId="{B70F5C90-1CDF-23EA-8669-A3F253F69364}"/>
          </ac:graphicFrameMkLst>
        </pc:graphicFrameChg>
        <pc:graphicFrameChg chg="add del">
          <ac:chgData name="PEDRO JOSE TORO CHAVES" userId="d3781e52-8f94-42b6-8305-7cdc2a5d8577" providerId="ADAL" clId="{272DE234-BF9C-4350-B3B5-A2C550AD24D6}" dt="2025-03-31T23:36:23.847" v="2196" actId="26606"/>
          <ac:graphicFrameMkLst>
            <pc:docMk/>
            <pc:sldMk cId="2756871146" sldId="275"/>
            <ac:graphicFrameMk id="22" creationId="{A8CF1E65-5A1B-37F4-4937-755A51D1B631}"/>
          </ac:graphicFrameMkLst>
        </pc:graphicFrameChg>
        <pc:graphicFrameChg chg="add del">
          <ac:chgData name="PEDRO JOSE TORO CHAVES" userId="d3781e52-8f94-42b6-8305-7cdc2a5d8577" providerId="ADAL" clId="{272DE234-BF9C-4350-B3B5-A2C550AD24D6}" dt="2025-03-31T23:36:39.592" v="2198" actId="26606"/>
          <ac:graphicFrameMkLst>
            <pc:docMk/>
            <pc:sldMk cId="2756871146" sldId="275"/>
            <ac:graphicFrameMk id="24" creationId="{7A3DB556-98CE-8ABA-BE4C-1ADBEAD78D9E}"/>
          </ac:graphicFrameMkLst>
        </pc:graphicFrameChg>
        <pc:picChg chg="add del">
          <ac:chgData name="PEDRO JOSE TORO CHAVES" userId="d3781e52-8f94-42b6-8305-7cdc2a5d8577" providerId="ADAL" clId="{272DE234-BF9C-4350-B3B5-A2C550AD24D6}" dt="2025-03-31T23:36:21.538" v="2194" actId="26606"/>
          <ac:picMkLst>
            <pc:docMk/>
            <pc:sldMk cId="2756871146" sldId="275"/>
            <ac:picMk id="9" creationId="{E511071D-6239-4B5C-8CB1-C15C8357A17D}"/>
          </ac:picMkLst>
        </pc:picChg>
        <pc:picChg chg="add del">
          <ac:chgData name="PEDRO JOSE TORO CHAVES" userId="d3781e52-8f94-42b6-8305-7cdc2a5d8577" providerId="ADAL" clId="{272DE234-BF9C-4350-B3B5-A2C550AD24D6}" dt="2025-03-31T23:36:21.538" v="2194" actId="26606"/>
          <ac:picMkLst>
            <pc:docMk/>
            <pc:sldMk cId="2756871146" sldId="275"/>
            <ac:picMk id="20" creationId="{B7879002-4B95-426F-9A60-D26B72C7CD47}"/>
          </ac:picMkLst>
        </pc:picChg>
      </pc:sldChg>
    </pc:docChg>
  </pc:docChgLst>
  <pc:docChgLst>
    <pc:chgData name="Esteban Gallego" userId="63dd166c505f857f" providerId="LiveId" clId="{49CC6D43-7FE0-49D2-865F-BD6B0488B438}"/>
    <pc:docChg chg="undo custSel modSld">
      <pc:chgData name="Esteban Gallego" userId="63dd166c505f857f" providerId="LiveId" clId="{49CC6D43-7FE0-49D2-865F-BD6B0488B438}" dt="2025-03-17T18:29:09.101" v="42" actId="34135"/>
      <pc:docMkLst>
        <pc:docMk/>
      </pc:docMkLst>
      <pc:sldChg chg="addSp delSp modSp mod setBg">
        <pc:chgData name="Esteban Gallego" userId="63dd166c505f857f" providerId="LiveId" clId="{49CC6D43-7FE0-49D2-865F-BD6B0488B438}" dt="2025-03-17T18:29:09.101" v="42" actId="34135"/>
        <pc:sldMkLst>
          <pc:docMk/>
          <pc:sldMk cId="1187567855" sldId="264"/>
        </pc:sldMkLst>
        <pc:picChg chg="add mod ord">
          <ac:chgData name="Esteban Gallego" userId="63dd166c505f857f" providerId="LiveId" clId="{49CC6D43-7FE0-49D2-865F-BD6B0488B438}" dt="2025-03-17T18:29:09.101" v="42" actId="34135"/>
          <ac:picMkLst>
            <pc:docMk/>
            <pc:sldMk cId="1187567855" sldId="264"/>
            <ac:picMk id="6" creationId="{4E9360A8-511A-EF84-4A56-D57893BAF653}"/>
          </ac:picMkLst>
        </pc:picChg>
      </pc:sldChg>
    </pc:docChg>
  </pc:docChgLst>
  <pc:docChgLst>
    <pc:chgData name="PEDRO JOSE TORO CHAVES" userId="d3781e52-8f94-42b6-8305-7cdc2a5d8577" providerId="ADAL" clId="{126BC2B2-E250-4504-89E3-37944FE350B5}"/>
    <pc:docChg chg="modSld">
      <pc:chgData name="PEDRO JOSE TORO CHAVES" userId="d3781e52-8f94-42b6-8305-7cdc2a5d8577" providerId="ADAL" clId="{126BC2B2-E250-4504-89E3-37944FE350B5}" dt="2025-04-01T03:30:15.969" v="52" actId="1036"/>
      <pc:docMkLst>
        <pc:docMk/>
      </pc:docMkLst>
      <pc:sldChg chg="addSp modSp mod">
        <pc:chgData name="PEDRO JOSE TORO CHAVES" userId="d3781e52-8f94-42b6-8305-7cdc2a5d8577" providerId="ADAL" clId="{126BC2B2-E250-4504-89E3-37944FE350B5}" dt="2025-04-01T03:30:15.969" v="52" actId="1036"/>
        <pc:sldMkLst>
          <pc:docMk/>
          <pc:sldMk cId="828655855" sldId="275"/>
        </pc:sldMkLst>
        <pc:spChg chg="mod">
          <ac:chgData name="PEDRO JOSE TORO CHAVES" userId="d3781e52-8f94-42b6-8305-7cdc2a5d8577" providerId="ADAL" clId="{126BC2B2-E250-4504-89E3-37944FE350B5}" dt="2025-04-01T03:29:18.515" v="9" actId="1076"/>
          <ac:spMkLst>
            <pc:docMk/>
            <pc:sldMk cId="828655855" sldId="275"/>
            <ac:spMk id="6" creationId="{E180E96C-7871-8FE8-B582-08FEF12D8102}"/>
          </ac:spMkLst>
        </pc:spChg>
        <pc:spChg chg="mod">
          <ac:chgData name="PEDRO JOSE TORO CHAVES" userId="d3781e52-8f94-42b6-8305-7cdc2a5d8577" providerId="ADAL" clId="{126BC2B2-E250-4504-89E3-37944FE350B5}" dt="2025-04-01T03:30:15.969" v="52" actId="1036"/>
          <ac:spMkLst>
            <pc:docMk/>
            <pc:sldMk cId="828655855" sldId="275"/>
            <ac:spMk id="16" creationId="{39CB7314-5099-6CBF-F845-84100629843C}"/>
          </ac:spMkLst>
        </pc:spChg>
        <pc:graphicFrameChg chg="add mod modGraphic">
          <ac:chgData name="PEDRO JOSE TORO CHAVES" userId="d3781e52-8f94-42b6-8305-7cdc2a5d8577" providerId="ADAL" clId="{126BC2B2-E250-4504-89E3-37944FE350B5}" dt="2025-04-01T03:30:11.511" v="48" actId="1076"/>
          <ac:graphicFrameMkLst>
            <pc:docMk/>
            <pc:sldMk cId="828655855" sldId="275"/>
            <ac:graphicFrameMk id="2" creationId="{4CBDAC03-1A61-A1A6-B5E3-7272497C6A16}"/>
          </ac:graphicFrameMkLst>
        </pc:graphicFrameChg>
      </pc:sldChg>
    </pc:docChg>
  </pc:docChgLst>
</pc:chgInfo>
</file>

<file path=ppt/slideLayouts/_rels/slideLayout1.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10.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11.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2.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3.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4.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5.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6.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7.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8.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_rels/slideLayout9.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23FD1F-80C5-1486-83A3-1C8BF1C3511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5C20453-9813-C828-8152-DC2060EB23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36E149B6-280A-685C-9CF9-57AD748F131E}"/>
              </a:ext>
            </a:extLst>
          </p:cNvPr>
          <p:cNvSpPr>
            <a:spLocks noGrp="1"/>
          </p:cNvSpPr>
          <p:nvPr>
            <p:ph type="dt" sz="half" idx="10"/>
          </p:nvPr>
        </p:nvSpPr>
        <p:spPr/>
        <p:txBody>
          <a:bodyPr/>
          <a:lstStyle/>
          <a:p>
            <a:fld id="{EAB50D3A-4D47-46E9-B29B-E5AF83245ADD}" type="datetimeFigureOut">
              <a:rPr lang="es-CO" smtClean="0"/>
              <a:t>31/03/2025</a:t>
            </a:fld>
            <a:endParaRPr lang="es-CO"/>
          </a:p>
        </p:txBody>
      </p:sp>
      <p:sp>
        <p:nvSpPr>
          <p:cNvPr id="5" name="Marcador de pie de página 4">
            <a:extLst>
              <a:ext uri="{FF2B5EF4-FFF2-40B4-BE49-F238E27FC236}">
                <a16:creationId xmlns:a16="http://schemas.microsoft.com/office/drawing/2014/main" id="{D5F63C4D-3B89-B68B-E592-469AD4E5EFA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1B77731-4003-A313-9120-1EE4843C5FB3}"/>
              </a:ext>
            </a:extLst>
          </p:cNvPr>
          <p:cNvSpPr>
            <a:spLocks noGrp="1"/>
          </p:cNvSpPr>
          <p:nvPr>
            <p:ph type="sldNum" sz="quarter" idx="12"/>
          </p:nvPr>
        </p:nvSpPr>
        <p:spPr/>
        <p:txBody>
          <a:bodyPr/>
          <a:lstStyle/>
          <a:p>
            <a:fld id="{AB5D1B00-E875-47B9-9AAD-35E616690871}" type="slidenum">
              <a:rPr lang="es-CO" smtClean="0"/>
              <a:t>‹Nº›</a:t>
            </a:fld>
            <a:endParaRPr lang="es-CO"/>
          </a:p>
        </p:txBody>
      </p:sp>
    </p:spTree>
    <p:extLst>
      <p:ext uri="{BB962C8B-B14F-4D97-AF65-F5344CB8AC3E}">
        <p14:creationId xmlns:p14="http://schemas.microsoft.com/office/powerpoint/2010/main" val="2532033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B4CAD8-9549-4700-2267-7C4324018E6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3E305B7-671C-122E-9612-985A8A8D70F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824889B-305E-292E-E92A-584397C54527}"/>
              </a:ext>
            </a:extLst>
          </p:cNvPr>
          <p:cNvSpPr>
            <a:spLocks noGrp="1"/>
          </p:cNvSpPr>
          <p:nvPr>
            <p:ph type="dt" sz="half" idx="10"/>
          </p:nvPr>
        </p:nvSpPr>
        <p:spPr/>
        <p:txBody>
          <a:bodyPr/>
          <a:lstStyle/>
          <a:p>
            <a:fld id="{EAB50D3A-4D47-46E9-B29B-E5AF83245ADD}" type="datetimeFigureOut">
              <a:rPr lang="es-CO" smtClean="0"/>
              <a:t>31/03/2025</a:t>
            </a:fld>
            <a:endParaRPr lang="es-CO"/>
          </a:p>
        </p:txBody>
      </p:sp>
      <p:sp>
        <p:nvSpPr>
          <p:cNvPr id="5" name="Marcador de pie de página 4">
            <a:extLst>
              <a:ext uri="{FF2B5EF4-FFF2-40B4-BE49-F238E27FC236}">
                <a16:creationId xmlns:a16="http://schemas.microsoft.com/office/drawing/2014/main" id="{1BB2A962-99EC-401C-8714-843A8890469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B259D46-67DA-3915-06C0-7A351975F7AB}"/>
              </a:ext>
            </a:extLst>
          </p:cNvPr>
          <p:cNvSpPr>
            <a:spLocks noGrp="1"/>
          </p:cNvSpPr>
          <p:nvPr>
            <p:ph type="sldNum" sz="quarter" idx="12"/>
          </p:nvPr>
        </p:nvSpPr>
        <p:spPr/>
        <p:txBody>
          <a:bodyPr/>
          <a:lstStyle/>
          <a:p>
            <a:fld id="{AB5D1B00-E875-47B9-9AAD-35E616690871}" type="slidenum">
              <a:rPr lang="es-CO" smtClean="0"/>
              <a:t>‹Nº›</a:t>
            </a:fld>
            <a:endParaRPr lang="es-CO"/>
          </a:p>
        </p:txBody>
      </p:sp>
    </p:spTree>
    <p:extLst>
      <p:ext uri="{BB962C8B-B14F-4D97-AF65-F5344CB8AC3E}">
        <p14:creationId xmlns:p14="http://schemas.microsoft.com/office/powerpoint/2010/main" val="136280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F2F89CA-FEB7-49A8-C66D-AA64845C9A7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D6456AC-368B-7966-4EF0-FE31A9B1B43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3BE6C06-86A4-B11A-8363-4465028F325B}"/>
              </a:ext>
            </a:extLst>
          </p:cNvPr>
          <p:cNvSpPr>
            <a:spLocks noGrp="1"/>
          </p:cNvSpPr>
          <p:nvPr>
            <p:ph type="dt" sz="half" idx="10"/>
          </p:nvPr>
        </p:nvSpPr>
        <p:spPr/>
        <p:txBody>
          <a:bodyPr/>
          <a:lstStyle/>
          <a:p>
            <a:fld id="{EAB50D3A-4D47-46E9-B29B-E5AF83245ADD}" type="datetimeFigureOut">
              <a:rPr lang="es-CO" smtClean="0"/>
              <a:t>31/03/2025</a:t>
            </a:fld>
            <a:endParaRPr lang="es-CO"/>
          </a:p>
        </p:txBody>
      </p:sp>
      <p:sp>
        <p:nvSpPr>
          <p:cNvPr id="5" name="Marcador de pie de página 4">
            <a:extLst>
              <a:ext uri="{FF2B5EF4-FFF2-40B4-BE49-F238E27FC236}">
                <a16:creationId xmlns:a16="http://schemas.microsoft.com/office/drawing/2014/main" id="{5535CD06-F2A9-931B-8C3F-75D2DB931D0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C4A2989-BCD6-2CFF-1983-414A2EA2D564}"/>
              </a:ext>
            </a:extLst>
          </p:cNvPr>
          <p:cNvSpPr>
            <a:spLocks noGrp="1"/>
          </p:cNvSpPr>
          <p:nvPr>
            <p:ph type="sldNum" sz="quarter" idx="12"/>
          </p:nvPr>
        </p:nvSpPr>
        <p:spPr/>
        <p:txBody>
          <a:bodyPr/>
          <a:lstStyle/>
          <a:p>
            <a:fld id="{AB5D1B00-E875-47B9-9AAD-35E616690871}" type="slidenum">
              <a:rPr lang="es-CO" smtClean="0"/>
              <a:t>‹Nº›</a:t>
            </a:fld>
            <a:endParaRPr lang="es-CO"/>
          </a:p>
        </p:txBody>
      </p:sp>
    </p:spTree>
    <p:extLst>
      <p:ext uri="{BB962C8B-B14F-4D97-AF65-F5344CB8AC3E}">
        <p14:creationId xmlns:p14="http://schemas.microsoft.com/office/powerpoint/2010/main" val="524248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49E433-5172-E356-34DB-0CAF34AA372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ABE900E-36D6-6430-6A2F-F0B97E48255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DA60DB5-9061-5F5F-5DE9-D0AC7635D524}"/>
              </a:ext>
            </a:extLst>
          </p:cNvPr>
          <p:cNvSpPr>
            <a:spLocks noGrp="1"/>
          </p:cNvSpPr>
          <p:nvPr>
            <p:ph type="dt" sz="half" idx="10"/>
          </p:nvPr>
        </p:nvSpPr>
        <p:spPr/>
        <p:txBody>
          <a:bodyPr/>
          <a:lstStyle/>
          <a:p>
            <a:fld id="{EAB50D3A-4D47-46E9-B29B-E5AF83245ADD}" type="datetimeFigureOut">
              <a:rPr lang="es-CO" smtClean="0"/>
              <a:t>31/03/2025</a:t>
            </a:fld>
            <a:endParaRPr lang="es-CO"/>
          </a:p>
        </p:txBody>
      </p:sp>
      <p:sp>
        <p:nvSpPr>
          <p:cNvPr id="5" name="Marcador de pie de página 4">
            <a:extLst>
              <a:ext uri="{FF2B5EF4-FFF2-40B4-BE49-F238E27FC236}">
                <a16:creationId xmlns:a16="http://schemas.microsoft.com/office/drawing/2014/main" id="{4537D2F9-DF2A-7C08-33D1-21BC0DAA9EF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5EE2940-7C76-31A9-EED2-C5E281D9A6A7}"/>
              </a:ext>
            </a:extLst>
          </p:cNvPr>
          <p:cNvSpPr>
            <a:spLocks noGrp="1"/>
          </p:cNvSpPr>
          <p:nvPr>
            <p:ph type="sldNum" sz="quarter" idx="12"/>
          </p:nvPr>
        </p:nvSpPr>
        <p:spPr/>
        <p:txBody>
          <a:bodyPr/>
          <a:lstStyle/>
          <a:p>
            <a:fld id="{AB5D1B00-E875-47B9-9AAD-35E616690871}" type="slidenum">
              <a:rPr lang="es-CO" smtClean="0"/>
              <a:t>‹Nº›</a:t>
            </a:fld>
            <a:endParaRPr lang="es-CO"/>
          </a:p>
        </p:txBody>
      </p:sp>
    </p:spTree>
    <p:extLst>
      <p:ext uri="{BB962C8B-B14F-4D97-AF65-F5344CB8AC3E}">
        <p14:creationId xmlns:p14="http://schemas.microsoft.com/office/powerpoint/2010/main" val="8872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8B18FC-6761-EB88-DE99-A46CE6DE931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012980E-0746-857F-7BEB-FE3DECE8BE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59AEDA2-251B-C6E2-08D3-EBCFFC6E4915}"/>
              </a:ext>
            </a:extLst>
          </p:cNvPr>
          <p:cNvSpPr>
            <a:spLocks noGrp="1"/>
          </p:cNvSpPr>
          <p:nvPr>
            <p:ph type="dt" sz="half" idx="10"/>
          </p:nvPr>
        </p:nvSpPr>
        <p:spPr/>
        <p:txBody>
          <a:bodyPr/>
          <a:lstStyle/>
          <a:p>
            <a:fld id="{EAB50D3A-4D47-46E9-B29B-E5AF83245ADD}" type="datetimeFigureOut">
              <a:rPr lang="es-CO" smtClean="0"/>
              <a:t>31/03/2025</a:t>
            </a:fld>
            <a:endParaRPr lang="es-CO"/>
          </a:p>
        </p:txBody>
      </p:sp>
      <p:sp>
        <p:nvSpPr>
          <p:cNvPr id="5" name="Marcador de pie de página 4">
            <a:extLst>
              <a:ext uri="{FF2B5EF4-FFF2-40B4-BE49-F238E27FC236}">
                <a16:creationId xmlns:a16="http://schemas.microsoft.com/office/drawing/2014/main" id="{0AD6515F-2A37-E298-FF67-3771E7A6F49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A7ED909-B04B-444F-319F-15A658573A94}"/>
              </a:ext>
            </a:extLst>
          </p:cNvPr>
          <p:cNvSpPr>
            <a:spLocks noGrp="1"/>
          </p:cNvSpPr>
          <p:nvPr>
            <p:ph type="sldNum" sz="quarter" idx="12"/>
          </p:nvPr>
        </p:nvSpPr>
        <p:spPr/>
        <p:txBody>
          <a:bodyPr/>
          <a:lstStyle/>
          <a:p>
            <a:fld id="{AB5D1B00-E875-47B9-9AAD-35E616690871}" type="slidenum">
              <a:rPr lang="es-CO" smtClean="0"/>
              <a:t>‹Nº›</a:t>
            </a:fld>
            <a:endParaRPr lang="es-CO"/>
          </a:p>
        </p:txBody>
      </p:sp>
    </p:spTree>
    <p:extLst>
      <p:ext uri="{BB962C8B-B14F-4D97-AF65-F5344CB8AC3E}">
        <p14:creationId xmlns:p14="http://schemas.microsoft.com/office/powerpoint/2010/main" val="1688671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F454C4-BF8B-8C48-5282-CCC8713BEC2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4265CA1-B72F-0CB3-D876-4B77EF19EE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DDB7A3E7-D17A-E6A6-4D63-981808769EA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A412CCDC-DFDB-D847-C26C-DCFB04CB1E5B}"/>
              </a:ext>
            </a:extLst>
          </p:cNvPr>
          <p:cNvSpPr>
            <a:spLocks noGrp="1"/>
          </p:cNvSpPr>
          <p:nvPr>
            <p:ph type="dt" sz="half" idx="10"/>
          </p:nvPr>
        </p:nvSpPr>
        <p:spPr/>
        <p:txBody>
          <a:bodyPr/>
          <a:lstStyle/>
          <a:p>
            <a:fld id="{EAB50D3A-4D47-46E9-B29B-E5AF83245ADD}" type="datetimeFigureOut">
              <a:rPr lang="es-CO" smtClean="0"/>
              <a:t>31/03/2025</a:t>
            </a:fld>
            <a:endParaRPr lang="es-CO"/>
          </a:p>
        </p:txBody>
      </p:sp>
      <p:sp>
        <p:nvSpPr>
          <p:cNvPr id="6" name="Marcador de pie de página 5">
            <a:extLst>
              <a:ext uri="{FF2B5EF4-FFF2-40B4-BE49-F238E27FC236}">
                <a16:creationId xmlns:a16="http://schemas.microsoft.com/office/drawing/2014/main" id="{45EE0D20-D55A-40CF-7D5C-E9EC6DAEE86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D44AA6C-E47A-B59B-2367-BE64BA8D2EF0}"/>
              </a:ext>
            </a:extLst>
          </p:cNvPr>
          <p:cNvSpPr>
            <a:spLocks noGrp="1"/>
          </p:cNvSpPr>
          <p:nvPr>
            <p:ph type="sldNum" sz="quarter" idx="12"/>
          </p:nvPr>
        </p:nvSpPr>
        <p:spPr/>
        <p:txBody>
          <a:bodyPr/>
          <a:lstStyle/>
          <a:p>
            <a:fld id="{AB5D1B00-E875-47B9-9AAD-35E616690871}" type="slidenum">
              <a:rPr lang="es-CO" smtClean="0"/>
              <a:t>‹Nº›</a:t>
            </a:fld>
            <a:endParaRPr lang="es-CO"/>
          </a:p>
        </p:txBody>
      </p:sp>
    </p:spTree>
    <p:extLst>
      <p:ext uri="{BB962C8B-B14F-4D97-AF65-F5344CB8AC3E}">
        <p14:creationId xmlns:p14="http://schemas.microsoft.com/office/powerpoint/2010/main" val="132661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44860B-B01B-6FE7-9B5F-1CB268C430D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E588DA2-27FB-C684-2B7D-91B06A08B3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0B38665-E16C-68D7-6706-969D81BF466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5C659A06-9141-109E-372D-25E39850EC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801AE29-6BB2-CAE7-C207-175C56A3C30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1F36CE2A-773D-D289-67CC-DF829E686ABB}"/>
              </a:ext>
            </a:extLst>
          </p:cNvPr>
          <p:cNvSpPr>
            <a:spLocks noGrp="1"/>
          </p:cNvSpPr>
          <p:nvPr>
            <p:ph type="dt" sz="half" idx="10"/>
          </p:nvPr>
        </p:nvSpPr>
        <p:spPr/>
        <p:txBody>
          <a:bodyPr/>
          <a:lstStyle/>
          <a:p>
            <a:fld id="{EAB50D3A-4D47-46E9-B29B-E5AF83245ADD}" type="datetimeFigureOut">
              <a:rPr lang="es-CO" smtClean="0"/>
              <a:t>31/03/2025</a:t>
            </a:fld>
            <a:endParaRPr lang="es-CO"/>
          </a:p>
        </p:txBody>
      </p:sp>
      <p:sp>
        <p:nvSpPr>
          <p:cNvPr id="8" name="Marcador de pie de página 7">
            <a:extLst>
              <a:ext uri="{FF2B5EF4-FFF2-40B4-BE49-F238E27FC236}">
                <a16:creationId xmlns:a16="http://schemas.microsoft.com/office/drawing/2014/main" id="{320B40EA-5D2D-DAF8-5D52-0CDEE412D393}"/>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3FC50241-ACA1-E689-E200-90EFEE81DA97}"/>
              </a:ext>
            </a:extLst>
          </p:cNvPr>
          <p:cNvSpPr>
            <a:spLocks noGrp="1"/>
          </p:cNvSpPr>
          <p:nvPr>
            <p:ph type="sldNum" sz="quarter" idx="12"/>
          </p:nvPr>
        </p:nvSpPr>
        <p:spPr/>
        <p:txBody>
          <a:bodyPr/>
          <a:lstStyle/>
          <a:p>
            <a:fld id="{AB5D1B00-E875-47B9-9AAD-35E616690871}" type="slidenum">
              <a:rPr lang="es-CO" smtClean="0"/>
              <a:t>‹Nº›</a:t>
            </a:fld>
            <a:endParaRPr lang="es-CO"/>
          </a:p>
        </p:txBody>
      </p:sp>
    </p:spTree>
    <p:extLst>
      <p:ext uri="{BB962C8B-B14F-4D97-AF65-F5344CB8AC3E}">
        <p14:creationId xmlns:p14="http://schemas.microsoft.com/office/powerpoint/2010/main" val="2931853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D9C819-ED54-E4BC-3B8E-BFB1307B1DE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19FF5D5E-A384-8764-84A9-1B6D35538703}"/>
              </a:ext>
            </a:extLst>
          </p:cNvPr>
          <p:cNvSpPr>
            <a:spLocks noGrp="1"/>
          </p:cNvSpPr>
          <p:nvPr>
            <p:ph type="dt" sz="half" idx="10"/>
          </p:nvPr>
        </p:nvSpPr>
        <p:spPr/>
        <p:txBody>
          <a:bodyPr/>
          <a:lstStyle/>
          <a:p>
            <a:fld id="{EAB50D3A-4D47-46E9-B29B-E5AF83245ADD}" type="datetimeFigureOut">
              <a:rPr lang="es-CO" smtClean="0"/>
              <a:t>31/03/2025</a:t>
            </a:fld>
            <a:endParaRPr lang="es-CO"/>
          </a:p>
        </p:txBody>
      </p:sp>
      <p:sp>
        <p:nvSpPr>
          <p:cNvPr id="4" name="Marcador de pie de página 3">
            <a:extLst>
              <a:ext uri="{FF2B5EF4-FFF2-40B4-BE49-F238E27FC236}">
                <a16:creationId xmlns:a16="http://schemas.microsoft.com/office/drawing/2014/main" id="{77B8B703-757D-79BA-A35B-7487F45B6039}"/>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EE75F9C2-B34F-EB58-C10A-DE0BEF68BEBE}"/>
              </a:ext>
            </a:extLst>
          </p:cNvPr>
          <p:cNvSpPr>
            <a:spLocks noGrp="1"/>
          </p:cNvSpPr>
          <p:nvPr>
            <p:ph type="sldNum" sz="quarter" idx="12"/>
          </p:nvPr>
        </p:nvSpPr>
        <p:spPr/>
        <p:txBody>
          <a:bodyPr/>
          <a:lstStyle/>
          <a:p>
            <a:fld id="{AB5D1B00-E875-47B9-9AAD-35E616690871}" type="slidenum">
              <a:rPr lang="es-CO" smtClean="0"/>
              <a:t>‹Nº›</a:t>
            </a:fld>
            <a:endParaRPr lang="es-CO"/>
          </a:p>
        </p:txBody>
      </p:sp>
    </p:spTree>
    <p:extLst>
      <p:ext uri="{BB962C8B-B14F-4D97-AF65-F5344CB8AC3E}">
        <p14:creationId xmlns:p14="http://schemas.microsoft.com/office/powerpoint/2010/main" val="293803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CD13DF4-C7B3-44E8-58EA-42FA75282EBD}"/>
              </a:ext>
            </a:extLst>
          </p:cNvPr>
          <p:cNvSpPr>
            <a:spLocks noGrp="1"/>
          </p:cNvSpPr>
          <p:nvPr>
            <p:ph type="dt" sz="half" idx="10"/>
          </p:nvPr>
        </p:nvSpPr>
        <p:spPr/>
        <p:txBody>
          <a:bodyPr/>
          <a:lstStyle/>
          <a:p>
            <a:fld id="{EAB50D3A-4D47-46E9-B29B-E5AF83245ADD}" type="datetimeFigureOut">
              <a:rPr lang="es-CO" smtClean="0"/>
              <a:t>31/03/2025</a:t>
            </a:fld>
            <a:endParaRPr lang="es-CO"/>
          </a:p>
        </p:txBody>
      </p:sp>
      <p:sp>
        <p:nvSpPr>
          <p:cNvPr id="3" name="Marcador de pie de página 2">
            <a:extLst>
              <a:ext uri="{FF2B5EF4-FFF2-40B4-BE49-F238E27FC236}">
                <a16:creationId xmlns:a16="http://schemas.microsoft.com/office/drawing/2014/main" id="{6FD5B272-008C-DF1D-1968-37B83E538ACD}"/>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0B746D72-787B-2ECF-A19E-70D435FEEA23}"/>
              </a:ext>
            </a:extLst>
          </p:cNvPr>
          <p:cNvSpPr>
            <a:spLocks noGrp="1"/>
          </p:cNvSpPr>
          <p:nvPr>
            <p:ph type="sldNum" sz="quarter" idx="12"/>
          </p:nvPr>
        </p:nvSpPr>
        <p:spPr/>
        <p:txBody>
          <a:bodyPr/>
          <a:lstStyle/>
          <a:p>
            <a:fld id="{AB5D1B00-E875-47B9-9AAD-35E616690871}" type="slidenum">
              <a:rPr lang="es-CO" smtClean="0"/>
              <a:t>‹Nº›</a:t>
            </a:fld>
            <a:endParaRPr lang="es-CO"/>
          </a:p>
        </p:txBody>
      </p:sp>
    </p:spTree>
    <p:extLst>
      <p:ext uri="{BB962C8B-B14F-4D97-AF65-F5344CB8AC3E}">
        <p14:creationId xmlns:p14="http://schemas.microsoft.com/office/powerpoint/2010/main" val="248199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CD09F5-FC51-5BF6-1CCC-B5B0FC74BD5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0A534AD-941B-85D3-E0FD-5435823B9F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CCB7AF85-AE36-1714-3D44-87656C0887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B2B0F4D-E216-787C-68A8-24BCC9B9C443}"/>
              </a:ext>
            </a:extLst>
          </p:cNvPr>
          <p:cNvSpPr>
            <a:spLocks noGrp="1"/>
          </p:cNvSpPr>
          <p:nvPr>
            <p:ph type="dt" sz="half" idx="10"/>
          </p:nvPr>
        </p:nvSpPr>
        <p:spPr/>
        <p:txBody>
          <a:bodyPr/>
          <a:lstStyle/>
          <a:p>
            <a:fld id="{EAB50D3A-4D47-46E9-B29B-E5AF83245ADD}" type="datetimeFigureOut">
              <a:rPr lang="es-CO" smtClean="0"/>
              <a:t>31/03/2025</a:t>
            </a:fld>
            <a:endParaRPr lang="es-CO"/>
          </a:p>
        </p:txBody>
      </p:sp>
      <p:sp>
        <p:nvSpPr>
          <p:cNvPr id="6" name="Marcador de pie de página 5">
            <a:extLst>
              <a:ext uri="{FF2B5EF4-FFF2-40B4-BE49-F238E27FC236}">
                <a16:creationId xmlns:a16="http://schemas.microsoft.com/office/drawing/2014/main" id="{FD02AC06-B304-71C4-4FBD-6F66BE8BA858}"/>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4405A4B-E07F-4FFA-17B2-47AFDAF93E0B}"/>
              </a:ext>
            </a:extLst>
          </p:cNvPr>
          <p:cNvSpPr>
            <a:spLocks noGrp="1"/>
          </p:cNvSpPr>
          <p:nvPr>
            <p:ph type="sldNum" sz="quarter" idx="12"/>
          </p:nvPr>
        </p:nvSpPr>
        <p:spPr/>
        <p:txBody>
          <a:bodyPr/>
          <a:lstStyle/>
          <a:p>
            <a:fld id="{AB5D1B00-E875-47B9-9AAD-35E616690871}" type="slidenum">
              <a:rPr lang="es-CO" smtClean="0"/>
              <a:t>‹Nº›</a:t>
            </a:fld>
            <a:endParaRPr lang="es-CO"/>
          </a:p>
        </p:txBody>
      </p:sp>
    </p:spTree>
    <p:extLst>
      <p:ext uri="{BB962C8B-B14F-4D97-AF65-F5344CB8AC3E}">
        <p14:creationId xmlns:p14="http://schemas.microsoft.com/office/powerpoint/2010/main" val="624627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4B4181-BAF9-CB44-809B-089E86DD909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09628317-37DC-ACA7-61CF-1CFA05D8B4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C19EAEDE-13FF-EB46-D117-E17528D0B7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83B421C-91F0-9A78-C3D2-5BF8B4AE4A42}"/>
              </a:ext>
            </a:extLst>
          </p:cNvPr>
          <p:cNvSpPr>
            <a:spLocks noGrp="1"/>
          </p:cNvSpPr>
          <p:nvPr>
            <p:ph type="dt" sz="half" idx="10"/>
          </p:nvPr>
        </p:nvSpPr>
        <p:spPr/>
        <p:txBody>
          <a:bodyPr/>
          <a:lstStyle/>
          <a:p>
            <a:fld id="{EAB50D3A-4D47-46E9-B29B-E5AF83245ADD}" type="datetimeFigureOut">
              <a:rPr lang="es-CO" smtClean="0"/>
              <a:t>31/03/2025</a:t>
            </a:fld>
            <a:endParaRPr lang="es-CO"/>
          </a:p>
        </p:txBody>
      </p:sp>
      <p:sp>
        <p:nvSpPr>
          <p:cNvPr id="6" name="Marcador de pie de página 5">
            <a:extLst>
              <a:ext uri="{FF2B5EF4-FFF2-40B4-BE49-F238E27FC236}">
                <a16:creationId xmlns:a16="http://schemas.microsoft.com/office/drawing/2014/main" id="{227361AA-E3C2-C815-0469-9B4219C8714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84AA9D0-9732-D98B-2761-E5263F747EB0}"/>
              </a:ext>
            </a:extLst>
          </p:cNvPr>
          <p:cNvSpPr>
            <a:spLocks noGrp="1"/>
          </p:cNvSpPr>
          <p:nvPr>
            <p:ph type="sldNum" sz="quarter" idx="12"/>
          </p:nvPr>
        </p:nvSpPr>
        <p:spPr/>
        <p:txBody>
          <a:bodyPr/>
          <a:lstStyle/>
          <a:p>
            <a:fld id="{AB5D1B00-E875-47B9-9AAD-35E616690871}" type="slidenum">
              <a:rPr lang="es-CO" smtClean="0"/>
              <a:t>‹Nº›</a:t>
            </a:fld>
            <a:endParaRPr lang="es-CO"/>
          </a:p>
        </p:txBody>
      </p:sp>
    </p:spTree>
    <p:extLst>
      <p:ext uri="{BB962C8B-B14F-4D97-AF65-F5344CB8AC3E}">
        <p14:creationId xmlns:p14="http://schemas.microsoft.com/office/powerpoint/2010/main" val="2690688740"/>
      </p:ext>
    </p:extLst>
  </p:cSld>
  <p:clrMapOvr>
    <a:masterClrMapping/>
  </p:clrMapOvr>
</p:sldLayout>
</file>

<file path=ppt/slideMasters/_rels/slideMaster1.xml.rels><?xml version="1.0" encoding="UTF-8" standalone="no"?>
<Relationships xmlns="http://schemas.openxmlformats.org/package/2006/relationships">
<Relationship Id="rId1" Target="../slideLayouts/slideLayout1.xml" Type="http://schemas.openxmlformats.org/officeDocument/2006/relationships/slideLayout"/>
<Relationship Id="rId10" Target="../slideLayouts/slideLayout10.xml" Type="http://schemas.openxmlformats.org/officeDocument/2006/relationships/slideLayout"/>
<Relationship Id="rId11" Target="../slideLayouts/slideLayout11.xml" Type="http://schemas.openxmlformats.org/officeDocument/2006/relationships/slideLayout"/>
<Relationship Id="rId12" Target="../theme/theme1.xml" Type="http://schemas.openxmlformats.org/officeDocument/2006/relationships/theme"/>
<Relationship Id="rId2" Target="../slideLayouts/slideLayout2.xml" Type="http://schemas.openxmlformats.org/officeDocument/2006/relationships/slideLayout"/>
<Relationship Id="rId3" Target="../slideLayouts/slideLayout3.xml" Type="http://schemas.openxmlformats.org/officeDocument/2006/relationships/slideLayout"/>
<Relationship Id="rId4" Target="../slideLayouts/slideLayout4.xml" Type="http://schemas.openxmlformats.org/officeDocument/2006/relationships/slideLayout"/>
<Relationship Id="rId5" Target="../slideLayouts/slideLayout5.xml" Type="http://schemas.openxmlformats.org/officeDocument/2006/relationships/slideLayout"/>
<Relationship Id="rId6" Target="../slideLayouts/slideLayout6.xml" Type="http://schemas.openxmlformats.org/officeDocument/2006/relationships/slideLayout"/>
<Relationship Id="rId7" Target="../slideLayouts/slideLayout7.xml" Type="http://schemas.openxmlformats.org/officeDocument/2006/relationships/slideLayout"/>
<Relationship Id="rId8" Target="../slideLayouts/slideLayout8.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195FBAA-964F-645B-99B9-6CBEF18D0A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CFCCB2D-083B-A2C1-88F6-A78698F8F7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D9702F6-C22A-2584-7C2F-5DF297507C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AB50D3A-4D47-46E9-B29B-E5AF83245ADD}" type="datetimeFigureOut">
              <a:rPr lang="es-CO" smtClean="0"/>
              <a:t>31/03/2025</a:t>
            </a:fld>
            <a:endParaRPr lang="es-CO"/>
          </a:p>
        </p:txBody>
      </p:sp>
      <p:sp>
        <p:nvSpPr>
          <p:cNvPr id="5" name="Marcador de pie de página 4">
            <a:extLst>
              <a:ext uri="{FF2B5EF4-FFF2-40B4-BE49-F238E27FC236}">
                <a16:creationId xmlns:a16="http://schemas.microsoft.com/office/drawing/2014/main" id="{9CC3C086-0002-CF56-25CB-E57E0A0F91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O"/>
          </a:p>
        </p:txBody>
      </p:sp>
      <p:sp>
        <p:nvSpPr>
          <p:cNvPr id="6" name="Marcador de número de diapositiva 5">
            <a:extLst>
              <a:ext uri="{FF2B5EF4-FFF2-40B4-BE49-F238E27FC236}">
                <a16:creationId xmlns:a16="http://schemas.microsoft.com/office/drawing/2014/main" id="{FB16EA1A-AD5D-1F21-A89F-DB9CFCD7E5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B5D1B00-E875-47B9-9AAD-35E616690871}" type="slidenum">
              <a:rPr lang="es-CO" smtClean="0"/>
              <a:t>‹Nº›</a:t>
            </a:fld>
            <a:endParaRPr lang="es-CO"/>
          </a:p>
        </p:txBody>
      </p:sp>
    </p:spTree>
    <p:extLst>
      <p:ext uri="{BB962C8B-B14F-4D97-AF65-F5344CB8AC3E}">
        <p14:creationId xmlns:p14="http://schemas.microsoft.com/office/powerpoint/2010/main" val="1793789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
<Relationships xmlns="http://schemas.openxmlformats.org/package/2006/relationships">
<Relationship Id="rId1" Target="../slideLayouts/slideLayout1.xml" Type="http://schemas.openxmlformats.org/officeDocument/2006/relationships/slideLayout"/>
<Relationship Id="rId2" Target="../media/image1.png" Type="http://schemas.openxmlformats.org/officeDocument/2006/relationships/image"/>
<Relationship Id="rId3" Target="../media/image2.png" Type="http://schemas.openxmlformats.org/officeDocument/2006/relationships/image"/>
<Relationship Id="rId4" Target="../media/image3.svg" Type="http://schemas.openxmlformats.org/officeDocument/2006/relationships/image"/>
</Relationships>

</file>

<file path=ppt/slides/_rels/slide10.xml.rels><?xml version="1.0" encoding="UTF-8" standalone="no"?>
<Relationships xmlns="http://schemas.openxmlformats.org/package/2006/relationships">
<Relationship Id="rId1" Target="../slideLayouts/slideLayout2.xml" Type="http://schemas.openxmlformats.org/officeDocument/2006/relationships/slideLayout"/>
<Relationship Id="rId2" Target="../media/image15.png" Type="http://schemas.openxmlformats.org/officeDocument/2006/relationships/image"/>
<Relationship Id="rId3" Target="../media/image16.png" Type="http://schemas.openxmlformats.org/officeDocument/2006/relationships/image"/>
</Relationships>

</file>

<file path=ppt/slides/_rels/slide11.xml.rels><?xml version="1.0" encoding="UTF-8" standalone="no"?>
<Relationships xmlns="http://schemas.openxmlformats.org/package/2006/relationships">
<Relationship Id="rId1" Target="../slideLayouts/slideLayout2.xml" Type="http://schemas.openxmlformats.org/officeDocument/2006/relationships/slideLayout"/>
<Relationship Id="rId2" Target="../media/image17.png" Type="http://schemas.openxmlformats.org/officeDocument/2006/relationships/image"/>
<Relationship Id="rId3" Target="../media/image18.png" Type="http://schemas.openxmlformats.org/officeDocument/2006/relationships/image"/>
</Relationships>

</file>

<file path=ppt/slides/_rels/slide12.xml.rels><?xml version="1.0" encoding="UTF-8" standalone="no"?>
<Relationships xmlns="http://schemas.openxmlformats.org/package/2006/relationships">
<Relationship Id="rId1" Target="../slideLayouts/slideLayout2.xml" Type="http://schemas.openxmlformats.org/officeDocument/2006/relationships/slideLayout"/>
<Relationship Id="rId2" Target="../media/image19.png" Type="http://schemas.openxmlformats.org/officeDocument/2006/relationships/image"/>
</Relationships>

</file>

<file path=ppt/slides/_rels/slide13.xml.rels><?xml version="1.0" encoding="UTF-8" standalone="no"?>
<Relationships xmlns="http://schemas.openxmlformats.org/package/2006/relationships">
<Relationship Id="rId1" Target="../slideLayouts/slideLayout2.xml" Type="http://schemas.openxmlformats.org/officeDocument/2006/relationships/slideLayout"/>
<Relationship Id="rId2" Target="../media/image20.png" Type="http://schemas.openxmlformats.org/officeDocument/2006/relationships/image"/>
</Relationships>

</file>

<file path=ppt/slides/_rels/slide14.xml.rels><?xml version="1.0" encoding="UTF-8" standalone="no"?>
<Relationships xmlns="http://schemas.openxmlformats.org/package/2006/relationships">
<Relationship Id="rId1" Target="../slideLayouts/slideLayout2.xml" Type="http://schemas.openxmlformats.org/officeDocument/2006/relationships/slideLayout"/>
<Relationship Id="rId2" Target="../media/image9.png" Type="http://schemas.openxmlformats.org/officeDocument/2006/relationships/image"/>
<Relationship Id="rId3" Target="../media/image21.png" Type="http://schemas.openxmlformats.org/officeDocument/2006/relationships/image"/>
<Relationship Id="rId4" Target="../media/image22.png" Type="http://schemas.openxmlformats.org/officeDocument/2006/relationships/image"/>
</Relationships>

</file>

<file path=ppt/slides/_rels/slide15.xml.rels><?xml version="1.0" encoding="UTF-8" standalone="no"?>
<Relationships xmlns="http://schemas.openxmlformats.org/package/2006/relationships">
<Relationship Id="rId1" Target="../slideLayouts/slideLayout2.xml" Type="http://schemas.openxmlformats.org/officeDocument/2006/relationships/slideLayout"/>
<Relationship Id="rId2" Target="../media/image23.png" Type="http://schemas.openxmlformats.org/officeDocument/2006/relationships/image"/>
<Relationship Id="rId3" Target="../media/image24.png" Type="http://schemas.openxmlformats.org/officeDocument/2006/relationships/image"/>
</Relationships>

</file>

<file path=ppt/slides/_rels/slide16.xml.rels><?xml version="1.0" encoding="UTF-8" standalone="no"?>
<Relationships xmlns="http://schemas.openxmlformats.org/package/2006/relationships">
<Relationship Id="rId1" Target="../slideLayouts/slideLayout2.xml" Type="http://schemas.openxmlformats.org/officeDocument/2006/relationships/slideLayout"/>
<Relationship Id="rId2" Target="../media/image25.png" Type="http://schemas.openxmlformats.org/officeDocument/2006/relationships/image"/>
</Relationships>

</file>

<file path=ppt/slides/_rels/slide17.xml.rels><?xml version="1.0" encoding="UTF-8" standalone="no"?>
<Relationships xmlns="http://schemas.openxmlformats.org/package/2006/relationships">
<Relationship Id="rId1" Target="../slideLayouts/slideLayout2.xml" Type="http://schemas.openxmlformats.org/officeDocument/2006/relationships/slideLayout"/>
<Relationship Id="rId2" Target="../media/image20.png" Type="http://schemas.openxmlformats.org/officeDocument/2006/relationships/image"/>
<Relationship Id="rId3" Target="../media/image26.png" Type="http://schemas.openxmlformats.org/officeDocument/2006/relationships/image"/>
</Relationships>

</file>

<file path=ppt/slides/_rels/slide18.xml.rels><?xml version="1.0" encoding="UTF-8" standalone="no"?>
<Relationships xmlns="http://schemas.openxmlformats.org/package/2006/relationships">
<Relationship Id="rId1" Target="../slideLayouts/slideLayout2.xml" Type="http://schemas.openxmlformats.org/officeDocument/2006/relationships/slideLayout"/>
<Relationship Id="rId2" Target="../media/image20.png" Type="http://schemas.openxmlformats.org/officeDocument/2006/relationships/image"/>
</Relationships>

</file>

<file path=ppt/slides/_rels/slide19.xml.rels><?xml version="1.0" encoding="UTF-8" standalone="no"?>
<Relationships xmlns="http://schemas.openxmlformats.org/package/2006/relationships">
<Relationship Id="rId1" Target="../slideLayouts/slideLayout2.xml" Type="http://schemas.openxmlformats.org/officeDocument/2006/relationships/slideLayout"/>
<Relationship Id="rId2" Target="../media/image27.png" Type="http://schemas.openxmlformats.org/officeDocument/2006/relationships/image"/>
</Relationships>

</file>

<file path=ppt/slides/_rels/slide2.xml.rels><?xml version="1.0" encoding="UTF-8" standalone="no"?>
<Relationships xmlns="http://schemas.openxmlformats.org/package/2006/relationships">
<Relationship Id="rId1" Target="../slideLayouts/slideLayout2.xml" Type="http://schemas.openxmlformats.org/officeDocument/2006/relationships/slideLayout"/>
<Relationship Id="rId2" Target="../media/image4.png" Type="http://schemas.openxmlformats.org/officeDocument/2006/relationships/image"/>
</Relationships>

</file>

<file path=ppt/slides/_rels/slide3.xml.rels><?xml version="1.0" encoding="UTF-8" standalone="no"?>
<Relationships xmlns="http://schemas.openxmlformats.org/package/2006/relationships">
<Relationship Id="rId1" Target="../slideLayouts/slideLayout2.xml" Type="http://schemas.openxmlformats.org/officeDocument/2006/relationships/slideLayout"/>
<Relationship Id="rId2" Target="../media/image5.png" Type="http://schemas.openxmlformats.org/officeDocument/2006/relationships/image"/>
<Relationship Id="rId3" Target="../media/image6.png" Type="http://schemas.openxmlformats.org/officeDocument/2006/relationships/image"/>
</Relationships>

</file>

<file path=ppt/slides/_rels/slide4.xml.rels><?xml version="1.0" encoding="UTF-8" standalone="no"?>
<Relationships xmlns="http://schemas.openxmlformats.org/package/2006/relationships">
<Relationship Id="rId1" Target="../slideLayouts/slideLayout2.xml" Type="http://schemas.openxmlformats.org/officeDocument/2006/relationships/slideLayout"/>
<Relationship Id="rId2" Target="../media/image7.png" Type="http://schemas.openxmlformats.org/officeDocument/2006/relationships/image"/>
<Relationship Id="rId3" Target="../media/image8.png" Type="http://schemas.openxmlformats.org/officeDocument/2006/relationships/image"/>
</Relationships>

</file>

<file path=ppt/slides/_rels/slide5.xml.rels><?xml version="1.0" encoding="UTF-8" standalone="no"?>
<Relationships xmlns="http://schemas.openxmlformats.org/package/2006/relationships">
<Relationship Id="rId1" Target="../slideLayouts/slideLayout2.xml" Type="http://schemas.openxmlformats.org/officeDocument/2006/relationships/slideLayout"/>
<Relationship Id="rId2" Target="../media/image9.png" Type="http://schemas.openxmlformats.org/officeDocument/2006/relationships/image"/>
<Relationship Id="rId3" Target="../media/image10.png" Type="http://schemas.openxmlformats.org/officeDocument/2006/relationships/image"/>
<Relationship Id="rId4" Target="../media/image11.png" Type="http://schemas.openxmlformats.org/officeDocument/2006/relationships/image"/>
</Relationships>

</file>

<file path=ppt/slides/_rels/slide6.xml.rels><?xml version="1.0" encoding="UTF-8" standalone="no"?>
<Relationships xmlns="http://schemas.openxmlformats.org/package/2006/relationships">
<Relationship Id="rId1" Target="../slideLayouts/slideLayout2.xml" Type="http://schemas.openxmlformats.org/officeDocument/2006/relationships/slideLayout"/>
<Relationship Id="rId2" Target="../media/image12.png" Type="http://schemas.openxmlformats.org/officeDocument/2006/relationships/image"/>
</Relationships>

</file>

<file path=ppt/slides/_rels/slide7.xml.rels><?xml version="1.0" encoding="UTF-8" standalone="no"?>
<Relationships xmlns="http://schemas.openxmlformats.org/package/2006/relationships">
<Relationship Id="rId1" Target="../slideLayouts/slideLayout2.xml" Type="http://schemas.openxmlformats.org/officeDocument/2006/relationships/slideLayout"/>
<Relationship Id="rId2" Target="../media/image13.png" Type="http://schemas.openxmlformats.org/officeDocument/2006/relationships/image"/>
</Relationships>

</file>

<file path=ppt/slides/_rels/slide8.xml.rels><?xml version="1.0" encoding="UTF-8" standalone="no"?>
<Relationships xmlns="http://schemas.openxmlformats.org/package/2006/relationships">
<Relationship Id="rId1" Target="../slideLayouts/slideLayout2.xml" Type="http://schemas.openxmlformats.org/officeDocument/2006/relationships/slideLayout"/>
<Relationship Id="rId2" Target="../media/image14.png" Type="http://schemas.openxmlformats.org/officeDocument/2006/relationships/image"/>
</Relationships>

</file>

<file path=ppt/slides/_rels/slide9.xml.rels><?xml version="1.0" encoding="UTF-8" standalone="no"?>
<Relationships xmlns="http://schemas.openxmlformats.org/package/2006/relationships">
<Relationship Id="rId1" Target="../slideLayouts/slideLayout2.xml" Type="http://schemas.openxmlformats.org/officeDocument/2006/relationships/slideLayout"/>
<Relationship Id="rId2" Target="../media/image9.png" Type="http://schemas.openxmlformats.org/officeDocument/2006/relationships/image"/>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persona, verde, niño, pequeño&#10;&#10;El contenido generado por IA puede ser incorrecto.">
            <a:extLst>
              <a:ext uri="{FF2B5EF4-FFF2-40B4-BE49-F238E27FC236}">
                <a16:creationId xmlns:a16="http://schemas.microsoft.com/office/drawing/2014/main" id="{5F423B49-3E8D-592F-CE9A-00765F3591D7}"/>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Gráfico 4">
            <a:extLst>
              <a:ext uri="{FF2B5EF4-FFF2-40B4-BE49-F238E27FC236}">
                <a16:creationId xmlns:a16="http://schemas.microsoft.com/office/drawing/2014/main" id="{43702FCC-791E-4491-99F8-52D488C290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16" name="CuadroTexto 15">
            <a:extLst>
              <a:ext uri="{FF2B5EF4-FFF2-40B4-BE49-F238E27FC236}">
                <a16:creationId xmlns:a16="http://schemas.microsoft.com/office/drawing/2014/main" id="{630DCCD4-5029-5E42-67E2-FF2473D7E142}"/>
              </a:ext>
            </a:extLst>
          </p:cNvPr>
          <p:cNvSpPr txBox="1"/>
          <p:nvPr/>
        </p:nvSpPr>
        <p:spPr>
          <a:xfrm>
            <a:off x="-266700" y="5411450"/>
            <a:ext cx="9505442" cy="1446550"/>
          </a:xfrm>
          <a:prstGeom prst="rect">
            <a:avLst/>
          </a:prstGeom>
          <a:noFill/>
        </p:spPr>
        <p:txBody>
          <a:bodyPr wrap="square" rtlCol="0">
            <a:spAutoFit/>
          </a:bodyPr>
          <a:lstStyle/>
          <a:p>
            <a:pPr algn="ctr"/>
            <a:r>
              <a:rPr lang="es-ES" sz="4400" b="1" dirty="0">
                <a:solidFill>
                  <a:schemeClr val="bg1"/>
                </a:solidFill>
                <a:latin typeface="Arial Rounded MT Bold" panose="020F0704030504030204" pitchFamily="34" charset="0"/>
              </a:rPr>
              <a:t>Informe de ejecución Plan de Inversión CHEC 2024</a:t>
            </a:r>
            <a:endParaRPr lang="es-CO" sz="4400" b="1" dirty="0">
              <a:solidFill>
                <a:srgbClr val="A2C830"/>
              </a:solidFill>
              <a:latin typeface="Arial Rounded MT Bold" panose="020F0704030504030204" pitchFamily="34" charset="0"/>
            </a:endParaRPr>
          </a:p>
        </p:txBody>
      </p:sp>
    </p:spTree>
    <p:extLst>
      <p:ext uri="{BB962C8B-B14F-4D97-AF65-F5344CB8AC3E}">
        <p14:creationId xmlns:p14="http://schemas.microsoft.com/office/powerpoint/2010/main" val="2905598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Un dibujo de una persona&#10;&#10;El contenido generado por IA puede ser incorrecto.">
            <a:extLst>
              <a:ext uri="{FF2B5EF4-FFF2-40B4-BE49-F238E27FC236}">
                <a16:creationId xmlns:a16="http://schemas.microsoft.com/office/drawing/2014/main" id="{09B300DB-8D9E-A5DF-1E09-148D6550869F}"/>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C5FE2B4E-8CF9-E6E9-359A-E1D325173B2C}"/>
              </a:ext>
            </a:extLst>
          </p:cNvPr>
          <p:cNvSpPr txBox="1"/>
          <p:nvPr/>
        </p:nvSpPr>
        <p:spPr>
          <a:xfrm>
            <a:off x="2129790" y="567015"/>
            <a:ext cx="7071418" cy="1200329"/>
          </a:xfrm>
          <a:prstGeom prst="rect">
            <a:avLst/>
          </a:prstGeom>
          <a:noFill/>
        </p:spPr>
        <p:txBody>
          <a:bodyPr wrap="square" rtlCol="0">
            <a:spAutoFit/>
          </a:bodyPr>
          <a:lstStyle/>
          <a:p>
            <a:pPr algn="ctr"/>
            <a:r>
              <a:rPr lang="es-MX" sz="3600" b="1" dirty="0">
                <a:solidFill>
                  <a:srgbClr val="A2C830"/>
                </a:solidFill>
                <a:latin typeface="Arial Rounded MT Bold" panose="020F0704030504030204" pitchFamily="34" charset="0"/>
              </a:rPr>
              <a:t>Inversiones Aprobadas por Departamento</a:t>
            </a:r>
          </a:p>
        </p:txBody>
      </p:sp>
      <p:sp>
        <p:nvSpPr>
          <p:cNvPr id="3" name="Rectangle 2">
            <a:extLst>
              <a:ext uri="{FF2B5EF4-FFF2-40B4-BE49-F238E27FC236}">
                <a16:creationId xmlns:a16="http://schemas.microsoft.com/office/drawing/2014/main" id="{A22D85BC-681B-99C0-59ED-4545FA9BF3C5}"/>
              </a:ext>
            </a:extLst>
          </p:cNvPr>
          <p:cNvSpPr>
            <a:spLocks noChangeArrowheads="1"/>
          </p:cNvSpPr>
          <p:nvPr/>
        </p:nvSpPr>
        <p:spPr bwMode="auto">
          <a:xfrm>
            <a:off x="1590675" y="2038450"/>
            <a:ext cx="4074824" cy="3522567"/>
          </a:xfrm>
          <a:prstGeom prst="rect">
            <a:avLst/>
          </a:prstGeom>
          <a:noFill/>
        </p:spPr>
        <p:txBody>
          <a:bodyPr wrap="square" rtlCol="0">
            <a:spAutoFit/>
          </a:bodyPr>
          <a:lstStyle/>
          <a:p>
            <a:pPr algn="just">
              <a:lnSpc>
                <a:spcPts val="3000"/>
              </a:lnSpc>
              <a:buFont typeface="+mj-lt"/>
              <a:buNone/>
            </a:pPr>
            <a:r>
              <a:rPr lang="es-CO" altLang="es-CO" dirty="0">
                <a:solidFill>
                  <a:schemeClr val="tx1">
                    <a:lumMod val="75000"/>
                    <a:lumOff val="25000"/>
                  </a:schemeClr>
                </a:solidFill>
                <a:latin typeface="+mj-lt"/>
              </a:rPr>
              <a:t>El valor total del plan de inversión aprobado por la CREG fue de $206,238,162,696 para el periodo de 5 años comprendido entre 2023 y 2027. </a:t>
            </a:r>
          </a:p>
          <a:p>
            <a:pPr algn="just">
              <a:lnSpc>
                <a:spcPts val="3000"/>
              </a:lnSpc>
              <a:buFont typeface="+mj-lt"/>
              <a:buNone/>
            </a:pPr>
            <a:r>
              <a:rPr lang="es-CO" altLang="es-CO" dirty="0">
                <a:solidFill>
                  <a:schemeClr val="tx1">
                    <a:lumMod val="75000"/>
                    <a:lumOff val="25000"/>
                  </a:schemeClr>
                </a:solidFill>
                <a:latin typeface="+mj-lt"/>
              </a:rPr>
              <a:t>L</a:t>
            </a:r>
            <a:r>
              <a:rPr lang="es-ES" altLang="es-CO" dirty="0">
                <a:solidFill>
                  <a:schemeClr val="tx1">
                    <a:lumMod val="75000"/>
                    <a:lumOff val="25000"/>
                  </a:schemeClr>
                </a:solidFill>
                <a:latin typeface="+mj-lt"/>
              </a:rPr>
              <a:t>as inversiones del plan se distribuyen en los 3 departamentos pertenecientes al área de cobertura del Operador de Red CHEC, donde Caldas representa el 71%, Risaralda el 26% y Quindío el 3%</a:t>
            </a:r>
            <a:endParaRPr lang="es-CO" altLang="es-CO" dirty="0">
              <a:solidFill>
                <a:schemeClr val="tx1">
                  <a:lumMod val="75000"/>
                  <a:lumOff val="25000"/>
                </a:schemeClr>
              </a:solidFill>
              <a:latin typeface="+mj-lt"/>
            </a:endParaRPr>
          </a:p>
        </p:txBody>
      </p:sp>
      <p:pic>
        <p:nvPicPr>
          <p:cNvPr id="4" name="Imagen 3">
            <a:extLst>
              <a:ext uri="{FF2B5EF4-FFF2-40B4-BE49-F238E27FC236}">
                <a16:creationId xmlns:a16="http://schemas.microsoft.com/office/drawing/2014/main" id="{546ACA54-0FA5-88A6-1F76-3721CA4DC61C}"/>
              </a:ext>
            </a:extLst>
          </p:cNvPr>
          <p:cNvPicPr>
            <a:picLocks noChangeAspect="1"/>
          </p:cNvPicPr>
          <p:nvPr/>
        </p:nvPicPr>
        <p:blipFill>
          <a:blip r:embed="rId3">
            <a:extLst>
              <a:ext uri="{28A0092B-C50C-407E-A947-70E740481C1C}">
                <a14:useLocalDpi xmlns:a14="http://schemas.microsoft.com/office/drawing/2010/main" val="0"/>
              </a:ext>
            </a:extLst>
          </a:blip>
          <a:srcRect l="18027" t="1949" r="18613" b="3876"/>
          <a:stretch/>
        </p:blipFill>
        <p:spPr bwMode="auto">
          <a:xfrm>
            <a:off x="5665499" y="2143125"/>
            <a:ext cx="3943351" cy="3522567"/>
          </a:xfrm>
          <a:prstGeom prst="rect">
            <a:avLst/>
          </a:prstGeom>
          <a:noFill/>
        </p:spPr>
      </p:pic>
    </p:spTree>
    <p:extLst>
      <p:ext uri="{BB962C8B-B14F-4D97-AF65-F5344CB8AC3E}">
        <p14:creationId xmlns:p14="http://schemas.microsoft.com/office/powerpoint/2010/main" val="3743382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Imagen que contiene tabla&#10;&#10;El contenido generado por IA puede ser incorrecto.">
            <a:extLst>
              <a:ext uri="{FF2B5EF4-FFF2-40B4-BE49-F238E27FC236}">
                <a16:creationId xmlns:a16="http://schemas.microsoft.com/office/drawing/2014/main" id="{D5DB479F-7C8F-4355-B4F8-F0E6899A81C1}"/>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A155D99A-2058-98D4-1925-EA35E4A499A0}"/>
              </a:ext>
            </a:extLst>
          </p:cNvPr>
          <p:cNvSpPr txBox="1"/>
          <p:nvPr/>
        </p:nvSpPr>
        <p:spPr>
          <a:xfrm>
            <a:off x="2821649" y="698265"/>
            <a:ext cx="8500110" cy="1200329"/>
          </a:xfrm>
          <a:prstGeom prst="rect">
            <a:avLst/>
          </a:prstGeom>
          <a:noFill/>
        </p:spPr>
        <p:txBody>
          <a:bodyPr wrap="square" rtlCol="0">
            <a:spAutoFit/>
          </a:bodyPr>
          <a:lstStyle/>
          <a:p>
            <a:pPr algn="ctr"/>
            <a:r>
              <a:rPr lang="es-ES" sz="3600" b="1" dirty="0">
                <a:solidFill>
                  <a:srgbClr val="A2C830"/>
                </a:solidFill>
                <a:latin typeface="Arial Rounded MT Bold" panose="020F0704030504030204" pitchFamily="34" charset="0"/>
              </a:rPr>
              <a:t>Inversiones Aprobadas por Tipo de Proyecto</a:t>
            </a:r>
          </a:p>
        </p:txBody>
      </p:sp>
      <p:pic>
        <p:nvPicPr>
          <p:cNvPr id="3" name="Imagen 2">
            <a:extLst>
              <a:ext uri="{FF2B5EF4-FFF2-40B4-BE49-F238E27FC236}">
                <a16:creationId xmlns:a16="http://schemas.microsoft.com/office/drawing/2014/main" id="{16A8B773-5CC4-68F8-C7A0-CBC85F16A31A}"/>
              </a:ext>
            </a:extLst>
          </p:cNvPr>
          <p:cNvPicPr>
            <a:picLocks noChangeAspect="1"/>
          </p:cNvPicPr>
          <p:nvPr/>
        </p:nvPicPr>
        <p:blipFill>
          <a:blip r:embed="rId3"/>
          <a:srcRect l="13442" t="2957" r="957" b="3642"/>
          <a:stretch/>
        </p:blipFill>
        <p:spPr>
          <a:xfrm>
            <a:off x="512445" y="2022241"/>
            <a:ext cx="5181943" cy="3397483"/>
          </a:xfrm>
          <a:prstGeom prst="rect">
            <a:avLst/>
          </a:prstGeom>
        </p:spPr>
      </p:pic>
      <p:sp>
        <p:nvSpPr>
          <p:cNvPr id="4" name="Rectangle 2">
            <a:extLst>
              <a:ext uri="{FF2B5EF4-FFF2-40B4-BE49-F238E27FC236}">
                <a16:creationId xmlns:a16="http://schemas.microsoft.com/office/drawing/2014/main" id="{2E2666C3-24EB-1CF5-DE8E-F2C2188057DE}"/>
              </a:ext>
            </a:extLst>
          </p:cNvPr>
          <p:cNvSpPr>
            <a:spLocks noChangeArrowheads="1"/>
          </p:cNvSpPr>
          <p:nvPr/>
        </p:nvSpPr>
        <p:spPr bwMode="auto">
          <a:xfrm>
            <a:off x="5873458" y="2779333"/>
            <a:ext cx="5114926" cy="1598964"/>
          </a:xfrm>
          <a:prstGeom prst="rect">
            <a:avLst/>
          </a:prstGeom>
          <a:noFill/>
        </p:spPr>
        <p:txBody>
          <a:bodyPr wrap="square" rtlCol="0">
            <a:spAutoFit/>
          </a:bodyPr>
          <a:lstStyle/>
          <a:p>
            <a:pPr algn="just">
              <a:lnSpc>
                <a:spcPts val="3000"/>
              </a:lnSpc>
              <a:buFont typeface="+mj-lt"/>
              <a:buNone/>
            </a:pPr>
            <a:r>
              <a:rPr lang="es-ES" altLang="es-CO" dirty="0">
                <a:solidFill>
                  <a:schemeClr val="tx1">
                    <a:lumMod val="75000"/>
                    <a:lumOff val="25000"/>
                  </a:schemeClr>
                </a:solidFill>
                <a:latin typeface="+mj-lt"/>
              </a:rPr>
              <a:t>Para el año 2024, el 57.55% de la inversión aprobada corresponde a proyectos de reposición de activos, y el 34.88% se asocia a la construcción de nueva infraestructura para la expansión del sistema.</a:t>
            </a:r>
          </a:p>
        </p:txBody>
      </p:sp>
    </p:spTree>
    <p:extLst>
      <p:ext uri="{BB962C8B-B14F-4D97-AF65-F5344CB8AC3E}">
        <p14:creationId xmlns:p14="http://schemas.microsoft.com/office/powerpoint/2010/main" val="4028785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Una caricatura de un hombre">
            <a:extLst>
              <a:ext uri="{FF2B5EF4-FFF2-40B4-BE49-F238E27FC236}">
                <a16:creationId xmlns:a16="http://schemas.microsoft.com/office/drawing/2014/main" id="{128DE92E-8543-88E4-DD07-B6DA5E96E879}"/>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id="{102C4644-B78D-26F8-05DD-1A04EC5FEF81}"/>
              </a:ext>
            </a:extLst>
          </p:cNvPr>
          <p:cNvSpPr txBox="1"/>
          <p:nvPr/>
        </p:nvSpPr>
        <p:spPr>
          <a:xfrm>
            <a:off x="4343041" y="2136338"/>
            <a:ext cx="7020284" cy="2585323"/>
          </a:xfrm>
          <a:prstGeom prst="rect">
            <a:avLst/>
          </a:prstGeom>
          <a:noFill/>
        </p:spPr>
        <p:txBody>
          <a:bodyPr wrap="square" rtlCol="0">
            <a:spAutoFit/>
          </a:bodyPr>
          <a:lstStyle/>
          <a:p>
            <a:pPr algn="ctr"/>
            <a:r>
              <a:rPr lang="es-ES" sz="5400" b="1" dirty="0">
                <a:solidFill>
                  <a:srgbClr val="A2C830"/>
                </a:solidFill>
                <a:latin typeface="Arial Rounded MT Bold" panose="020F0704030504030204" pitchFamily="34" charset="0"/>
              </a:rPr>
              <a:t>Avances en el Cumplimiento de Metas</a:t>
            </a:r>
            <a:endParaRPr lang="es-CO" sz="5400" b="1" dirty="0">
              <a:solidFill>
                <a:srgbClr val="A2C830"/>
              </a:solidFill>
              <a:latin typeface="Arial Rounded MT Bold" panose="020F0704030504030204" pitchFamily="34" charset="0"/>
            </a:endParaRPr>
          </a:p>
        </p:txBody>
      </p:sp>
    </p:spTree>
    <p:extLst>
      <p:ext uri="{BB962C8B-B14F-4D97-AF65-F5344CB8AC3E}">
        <p14:creationId xmlns:p14="http://schemas.microsoft.com/office/powerpoint/2010/main" val="184857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Forma&#10;&#10;El contenido generado por IA puede ser incorrecto.">
            <a:extLst>
              <a:ext uri="{FF2B5EF4-FFF2-40B4-BE49-F238E27FC236}">
                <a16:creationId xmlns:a16="http://schemas.microsoft.com/office/drawing/2014/main" id="{37511FA9-D94C-369E-322B-FE8EE72CC158}"/>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id="{522CA05A-4BDC-7ED0-5BBE-65E280929652}"/>
              </a:ext>
            </a:extLst>
          </p:cNvPr>
          <p:cNvSpPr txBox="1"/>
          <p:nvPr/>
        </p:nvSpPr>
        <p:spPr>
          <a:xfrm>
            <a:off x="1834515" y="781389"/>
            <a:ext cx="10138410" cy="646331"/>
          </a:xfrm>
          <a:prstGeom prst="rect">
            <a:avLst/>
          </a:prstGeom>
          <a:noFill/>
        </p:spPr>
        <p:txBody>
          <a:bodyPr wrap="square" rtlCol="0">
            <a:spAutoFit/>
          </a:bodyPr>
          <a:lstStyle/>
          <a:p>
            <a:r>
              <a:rPr lang="es-ES" sz="3600" b="1" dirty="0">
                <a:solidFill>
                  <a:srgbClr val="A2C830"/>
                </a:solidFill>
                <a:latin typeface="Arial Rounded MT Bold" panose="020F0704030504030204" pitchFamily="34" charset="0"/>
              </a:rPr>
              <a:t>Niveles de ejecución del Plan de Inversión</a:t>
            </a:r>
          </a:p>
        </p:txBody>
      </p:sp>
      <p:graphicFrame>
        <p:nvGraphicFramePr>
          <p:cNvPr id="12" name="Tabla 11">
            <a:extLst>
              <a:ext uri="{FF2B5EF4-FFF2-40B4-BE49-F238E27FC236}">
                <a16:creationId xmlns:a16="http://schemas.microsoft.com/office/drawing/2014/main" id="{2E332F88-6060-9130-A2DA-CA939CDF45E6}"/>
              </a:ext>
            </a:extLst>
          </p:cNvPr>
          <p:cNvGraphicFramePr>
            <a:graphicFrameLocks noGrp="1"/>
          </p:cNvGraphicFramePr>
          <p:nvPr>
            <p:extLst>
              <p:ext uri="{D42A27DB-BD31-4B8C-83A1-F6EECF244321}">
                <p14:modId xmlns:p14="http://schemas.microsoft.com/office/powerpoint/2010/main" val="1467452644"/>
              </p:ext>
            </p:extLst>
          </p:nvPr>
        </p:nvGraphicFramePr>
        <p:xfrm>
          <a:off x="1664556" y="3251517"/>
          <a:ext cx="8640000" cy="2590819"/>
        </p:xfrm>
        <a:graphic>
          <a:graphicData uri="http://schemas.openxmlformats.org/drawingml/2006/table">
            <a:tbl>
              <a:tblPr firstRow="1" firstCol="1" bandRow="1"/>
              <a:tblGrid>
                <a:gridCol w="1728000">
                  <a:extLst>
                    <a:ext uri="{9D8B030D-6E8A-4147-A177-3AD203B41FA5}">
                      <a16:colId xmlns:a16="http://schemas.microsoft.com/office/drawing/2014/main" val="2165742417"/>
                    </a:ext>
                  </a:extLst>
                </a:gridCol>
                <a:gridCol w="1728000">
                  <a:extLst>
                    <a:ext uri="{9D8B030D-6E8A-4147-A177-3AD203B41FA5}">
                      <a16:colId xmlns:a16="http://schemas.microsoft.com/office/drawing/2014/main" val="2796878995"/>
                    </a:ext>
                  </a:extLst>
                </a:gridCol>
                <a:gridCol w="1728000">
                  <a:extLst>
                    <a:ext uri="{9D8B030D-6E8A-4147-A177-3AD203B41FA5}">
                      <a16:colId xmlns:a16="http://schemas.microsoft.com/office/drawing/2014/main" val="2977534290"/>
                    </a:ext>
                  </a:extLst>
                </a:gridCol>
                <a:gridCol w="1728000">
                  <a:extLst>
                    <a:ext uri="{9D8B030D-6E8A-4147-A177-3AD203B41FA5}">
                      <a16:colId xmlns:a16="http://schemas.microsoft.com/office/drawing/2014/main" val="1088932926"/>
                    </a:ext>
                  </a:extLst>
                </a:gridCol>
                <a:gridCol w="1728000">
                  <a:extLst>
                    <a:ext uri="{9D8B030D-6E8A-4147-A177-3AD203B41FA5}">
                      <a16:colId xmlns:a16="http://schemas.microsoft.com/office/drawing/2014/main" val="1818863482"/>
                    </a:ext>
                  </a:extLst>
                </a:gridCol>
              </a:tblGrid>
              <a:tr h="676998">
                <a:tc>
                  <a:txBody>
                    <a:bodyPr/>
                    <a:lstStyle/>
                    <a:p>
                      <a:pPr marL="61595" marR="185420" indent="-6350" algn="ctr">
                        <a:lnSpc>
                          <a:spcPct val="107000"/>
                        </a:lnSpc>
                        <a:spcAft>
                          <a:spcPts val="20"/>
                        </a:spcAft>
                        <a:buNone/>
                      </a:pPr>
                      <a:r>
                        <a:rPr lang="es-CO" sz="1400" b="1" kern="0" dirty="0">
                          <a:solidFill>
                            <a:srgbClr val="000000"/>
                          </a:solidFill>
                          <a:effectLst/>
                          <a:latin typeface="Arial" panose="020B0604020202020204" pitchFamily="34" charset="0"/>
                          <a:ea typeface="Times New Roman" panose="02020603050405020304" pitchFamily="18" charset="0"/>
                        </a:rPr>
                        <a:t>Nivel Tensión</a:t>
                      </a:r>
                      <a:endParaRPr lang="es-CO" sz="1600" kern="100" dirty="0">
                        <a:effectLst/>
                        <a:latin typeface="Arial" panose="020B0604020202020204" pitchFamily="34" charset="0"/>
                        <a:ea typeface="Arial" panose="020B0604020202020204" pitchFamily="34" charset="0"/>
                      </a:endParaRPr>
                    </a:p>
                  </a:txBody>
                  <a:tcPr marL="108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61595" marR="185420" indent="-6350" algn="ctr">
                        <a:lnSpc>
                          <a:spcPct val="107000"/>
                        </a:lnSpc>
                        <a:spcAft>
                          <a:spcPts val="20"/>
                        </a:spcAft>
                        <a:buNone/>
                      </a:pPr>
                      <a:r>
                        <a:rPr lang="es-CO" sz="1400" b="1" kern="0" dirty="0">
                          <a:solidFill>
                            <a:srgbClr val="000000"/>
                          </a:solidFill>
                          <a:effectLst/>
                          <a:latin typeface="Arial" panose="020B0604020202020204" pitchFamily="34" charset="0"/>
                          <a:ea typeface="Times New Roman" panose="02020603050405020304" pitchFamily="18" charset="0"/>
                        </a:rPr>
                        <a:t>Valor aprobado (millones de pesos)</a:t>
                      </a:r>
                      <a:endParaRPr lang="es-CO" sz="1600" kern="100" dirty="0">
                        <a:effectLst/>
                        <a:latin typeface="Arial" panose="020B0604020202020204" pitchFamily="34" charset="0"/>
                        <a:ea typeface="Arial" panose="020B0604020202020204" pitchFamily="34" charset="0"/>
                      </a:endParaRPr>
                    </a:p>
                  </a:txBody>
                  <a:tcPr marL="108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61595" marR="185420" indent="-6350" algn="ctr">
                        <a:lnSpc>
                          <a:spcPct val="107000"/>
                        </a:lnSpc>
                        <a:spcAft>
                          <a:spcPts val="20"/>
                        </a:spcAft>
                        <a:buNone/>
                      </a:pPr>
                      <a:r>
                        <a:rPr lang="es-CO" sz="1400" b="1" kern="0" dirty="0">
                          <a:solidFill>
                            <a:srgbClr val="000000"/>
                          </a:solidFill>
                          <a:effectLst/>
                          <a:latin typeface="Arial" panose="020B0604020202020204" pitchFamily="34" charset="0"/>
                          <a:ea typeface="Times New Roman" panose="02020603050405020304" pitchFamily="18" charset="0"/>
                        </a:rPr>
                        <a:t>Valor ejecutado (millones de pesos)</a:t>
                      </a:r>
                      <a:endParaRPr lang="es-CO" sz="1600" kern="100" dirty="0">
                        <a:effectLst/>
                        <a:latin typeface="Arial" panose="020B0604020202020204" pitchFamily="34" charset="0"/>
                        <a:ea typeface="Arial" panose="020B0604020202020204" pitchFamily="34" charset="0"/>
                      </a:endParaRPr>
                    </a:p>
                  </a:txBody>
                  <a:tcPr marL="108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61595" marR="185420" indent="-6350" algn="ctr">
                        <a:lnSpc>
                          <a:spcPct val="107000"/>
                        </a:lnSpc>
                        <a:spcAft>
                          <a:spcPts val="20"/>
                        </a:spcAft>
                        <a:buNone/>
                      </a:pPr>
                      <a:r>
                        <a:rPr lang="es-CO" sz="1400" b="1" kern="0" dirty="0">
                          <a:solidFill>
                            <a:srgbClr val="000000"/>
                          </a:solidFill>
                          <a:effectLst/>
                          <a:latin typeface="Arial" panose="020B0604020202020204" pitchFamily="34" charset="0"/>
                          <a:ea typeface="Times New Roman" panose="02020603050405020304" pitchFamily="18" charset="0"/>
                        </a:rPr>
                        <a:t>Porcentaje Ejecución</a:t>
                      </a:r>
                      <a:endParaRPr lang="es-CO" sz="1600" kern="100" dirty="0">
                        <a:effectLst/>
                        <a:latin typeface="Arial" panose="020B0604020202020204" pitchFamily="34" charset="0"/>
                        <a:ea typeface="Arial" panose="020B0604020202020204" pitchFamily="34" charset="0"/>
                      </a:endParaRPr>
                    </a:p>
                  </a:txBody>
                  <a:tcPr marL="108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61595" marR="185420" indent="-6350" algn="ctr">
                        <a:lnSpc>
                          <a:spcPct val="107000"/>
                        </a:lnSpc>
                        <a:spcAft>
                          <a:spcPts val="20"/>
                        </a:spcAft>
                        <a:buNone/>
                      </a:pPr>
                      <a:r>
                        <a:rPr lang="es-CO" sz="1400" b="1" kern="0" dirty="0">
                          <a:solidFill>
                            <a:srgbClr val="000000"/>
                          </a:solidFill>
                          <a:effectLst/>
                          <a:latin typeface="Arial" panose="020B0604020202020204" pitchFamily="34" charset="0"/>
                          <a:ea typeface="Times New Roman" panose="02020603050405020304" pitchFamily="18" charset="0"/>
                        </a:rPr>
                        <a:t>CRR</a:t>
                      </a:r>
                      <a:endParaRPr lang="es-CO" sz="1600" kern="100" dirty="0">
                        <a:effectLst/>
                        <a:latin typeface="Arial" panose="020B0604020202020204" pitchFamily="34" charset="0"/>
                        <a:ea typeface="Arial" panose="020B0604020202020204" pitchFamily="34" charset="0"/>
                      </a:endParaRPr>
                    </a:p>
                  </a:txBody>
                  <a:tcPr marL="108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332957791"/>
                  </a:ext>
                </a:extLst>
              </a:tr>
              <a:tr h="283208">
                <a:tc>
                  <a:txBody>
                    <a:bodyPr/>
                    <a:lstStyle/>
                    <a:p>
                      <a:pPr marL="61595" marR="185420" indent="-6350" algn="ctr">
                        <a:lnSpc>
                          <a:spcPct val="107000"/>
                        </a:lnSpc>
                        <a:spcAft>
                          <a:spcPts val="20"/>
                        </a:spcAft>
                        <a:buNone/>
                      </a:pPr>
                      <a:r>
                        <a:rPr lang="es-CO" sz="1400" b="1" kern="0" dirty="0">
                          <a:solidFill>
                            <a:srgbClr val="000000"/>
                          </a:solidFill>
                          <a:effectLst/>
                          <a:latin typeface="Arial" panose="020B0604020202020204" pitchFamily="34" charset="0"/>
                          <a:ea typeface="Times New Roman" panose="02020603050405020304" pitchFamily="18" charset="0"/>
                        </a:rPr>
                        <a:t>4</a:t>
                      </a:r>
                      <a:endParaRPr lang="es-CO" sz="1600" kern="100" dirty="0">
                        <a:effectLst/>
                        <a:latin typeface="Arial" panose="020B0604020202020204" pitchFamily="34" charset="0"/>
                        <a:ea typeface="Arial" panose="020B0604020202020204" pitchFamily="34" charset="0"/>
                      </a:endParaRPr>
                    </a:p>
                  </a:txBody>
                  <a:tcPr marL="108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400" kern="0" dirty="0">
                          <a:solidFill>
                            <a:srgbClr val="000000"/>
                          </a:solidFill>
                          <a:effectLst/>
                          <a:latin typeface="Arial" panose="020B0604020202020204" pitchFamily="34" charset="0"/>
                          <a:ea typeface="Times New Roman" panose="02020603050405020304" pitchFamily="18" charset="0"/>
                        </a:rPr>
                        <a:t>20,211</a:t>
                      </a:r>
                      <a:endParaRPr lang="es-CO" sz="1600" kern="100" dirty="0">
                        <a:effectLst/>
                        <a:latin typeface="Arial" panose="020B0604020202020204" pitchFamily="34" charset="0"/>
                        <a:ea typeface="Arial" panose="020B0604020202020204" pitchFamily="34" charset="0"/>
                      </a:endParaRPr>
                    </a:p>
                  </a:txBody>
                  <a:tcPr marL="108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400" kern="0" dirty="0">
                          <a:solidFill>
                            <a:srgbClr val="000000"/>
                          </a:solidFill>
                          <a:effectLst/>
                          <a:latin typeface="Arial" panose="020B0604020202020204" pitchFamily="34" charset="0"/>
                          <a:ea typeface="Times New Roman" panose="02020603050405020304" pitchFamily="18" charset="0"/>
                        </a:rPr>
                        <a:t>20,804</a:t>
                      </a:r>
                      <a:endParaRPr lang="es-CO" sz="1600" kern="100" dirty="0">
                        <a:effectLst/>
                        <a:latin typeface="Arial" panose="020B0604020202020204" pitchFamily="34" charset="0"/>
                        <a:ea typeface="Arial" panose="020B0604020202020204" pitchFamily="34" charset="0"/>
                      </a:endParaRPr>
                    </a:p>
                  </a:txBody>
                  <a:tcPr marL="108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400" kern="0" dirty="0">
                          <a:solidFill>
                            <a:srgbClr val="000000"/>
                          </a:solidFill>
                          <a:effectLst/>
                          <a:latin typeface="Arial" panose="020B0604020202020204" pitchFamily="34" charset="0"/>
                          <a:ea typeface="Times New Roman" panose="02020603050405020304" pitchFamily="18" charset="0"/>
                        </a:rPr>
                        <a:t>102.93%</a:t>
                      </a:r>
                      <a:endParaRPr lang="es-CO" sz="1600" kern="100" dirty="0">
                        <a:effectLst/>
                        <a:latin typeface="Arial" panose="020B0604020202020204" pitchFamily="34" charset="0"/>
                        <a:ea typeface="Arial" panose="020B0604020202020204" pitchFamily="34" charset="0"/>
                      </a:endParaRPr>
                    </a:p>
                  </a:txBody>
                  <a:tcPr marL="108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400" kern="0" dirty="0">
                          <a:solidFill>
                            <a:srgbClr val="000000"/>
                          </a:solidFill>
                          <a:effectLst/>
                          <a:latin typeface="Arial" panose="020B0604020202020204" pitchFamily="34" charset="0"/>
                          <a:ea typeface="Times New Roman" panose="02020603050405020304" pitchFamily="18" charset="0"/>
                        </a:rPr>
                        <a:t>5.55%</a:t>
                      </a:r>
                      <a:endParaRPr lang="es-CO" sz="1600" kern="100" dirty="0">
                        <a:effectLst/>
                        <a:latin typeface="Arial" panose="020B0604020202020204" pitchFamily="34" charset="0"/>
                        <a:ea typeface="Arial" panose="020B0604020202020204" pitchFamily="34" charset="0"/>
                      </a:endParaRPr>
                    </a:p>
                  </a:txBody>
                  <a:tcPr marL="108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1512870"/>
                  </a:ext>
                </a:extLst>
              </a:tr>
              <a:tr h="283208">
                <a:tc>
                  <a:txBody>
                    <a:bodyPr/>
                    <a:lstStyle/>
                    <a:p>
                      <a:pPr marL="61595" marR="185420" indent="-6350" algn="ctr">
                        <a:lnSpc>
                          <a:spcPct val="107000"/>
                        </a:lnSpc>
                        <a:spcAft>
                          <a:spcPts val="20"/>
                        </a:spcAft>
                        <a:buNone/>
                      </a:pPr>
                      <a:r>
                        <a:rPr lang="es-CO" sz="1400" b="1" kern="0" dirty="0">
                          <a:solidFill>
                            <a:srgbClr val="000000"/>
                          </a:solidFill>
                          <a:effectLst/>
                          <a:latin typeface="Arial" panose="020B0604020202020204" pitchFamily="34" charset="0"/>
                          <a:ea typeface="Times New Roman" panose="02020603050405020304" pitchFamily="18" charset="0"/>
                        </a:rPr>
                        <a:t>3</a:t>
                      </a:r>
                      <a:endParaRPr lang="es-CO" sz="1600" kern="100" dirty="0">
                        <a:effectLst/>
                        <a:latin typeface="Arial" panose="020B0604020202020204" pitchFamily="34" charset="0"/>
                        <a:ea typeface="Arial" panose="020B0604020202020204" pitchFamily="34" charset="0"/>
                      </a:endParaRPr>
                    </a:p>
                  </a:txBody>
                  <a:tcPr marL="108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400" kern="0" dirty="0">
                          <a:solidFill>
                            <a:srgbClr val="000000"/>
                          </a:solidFill>
                          <a:effectLst/>
                          <a:latin typeface="Arial" panose="020B0604020202020204" pitchFamily="34" charset="0"/>
                          <a:ea typeface="Times New Roman" panose="02020603050405020304" pitchFamily="18" charset="0"/>
                        </a:rPr>
                        <a:t>8,068</a:t>
                      </a:r>
                      <a:endParaRPr lang="es-CO" sz="1600" kern="100" dirty="0">
                        <a:effectLst/>
                        <a:latin typeface="Arial" panose="020B0604020202020204" pitchFamily="34" charset="0"/>
                        <a:ea typeface="Arial" panose="020B0604020202020204" pitchFamily="34" charset="0"/>
                      </a:endParaRPr>
                    </a:p>
                  </a:txBody>
                  <a:tcPr marL="108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400" kern="0" dirty="0">
                          <a:solidFill>
                            <a:srgbClr val="000000"/>
                          </a:solidFill>
                          <a:effectLst/>
                          <a:latin typeface="Arial" panose="020B0604020202020204" pitchFamily="34" charset="0"/>
                          <a:ea typeface="Times New Roman" panose="02020603050405020304" pitchFamily="18" charset="0"/>
                        </a:rPr>
                        <a:t>8,147</a:t>
                      </a:r>
                      <a:endParaRPr lang="es-CO" sz="1600" kern="100" dirty="0">
                        <a:effectLst/>
                        <a:latin typeface="Arial" panose="020B0604020202020204" pitchFamily="34" charset="0"/>
                        <a:ea typeface="Arial" panose="020B0604020202020204" pitchFamily="34" charset="0"/>
                      </a:endParaRPr>
                    </a:p>
                  </a:txBody>
                  <a:tcPr marL="108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400" kern="0" dirty="0">
                          <a:solidFill>
                            <a:srgbClr val="000000"/>
                          </a:solidFill>
                          <a:effectLst/>
                          <a:latin typeface="Arial" panose="020B0604020202020204" pitchFamily="34" charset="0"/>
                          <a:ea typeface="Times New Roman" panose="02020603050405020304" pitchFamily="18" charset="0"/>
                        </a:rPr>
                        <a:t>100.98%</a:t>
                      </a:r>
                      <a:endParaRPr lang="es-CO" sz="1600" kern="100" dirty="0">
                        <a:effectLst/>
                        <a:latin typeface="Arial" panose="020B0604020202020204" pitchFamily="34" charset="0"/>
                        <a:ea typeface="Arial" panose="020B0604020202020204" pitchFamily="34" charset="0"/>
                      </a:endParaRPr>
                    </a:p>
                  </a:txBody>
                  <a:tcPr marL="108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400" kern="0" dirty="0">
                          <a:solidFill>
                            <a:srgbClr val="000000"/>
                          </a:solidFill>
                          <a:effectLst/>
                          <a:latin typeface="Arial" panose="020B0604020202020204" pitchFamily="34" charset="0"/>
                          <a:ea typeface="Times New Roman" panose="02020603050405020304" pitchFamily="18" charset="0"/>
                        </a:rPr>
                        <a:t>3.13%</a:t>
                      </a:r>
                      <a:endParaRPr lang="es-CO" sz="1600" kern="100" dirty="0">
                        <a:effectLst/>
                        <a:latin typeface="Arial" panose="020B0604020202020204" pitchFamily="34" charset="0"/>
                        <a:ea typeface="Arial" panose="020B0604020202020204" pitchFamily="34" charset="0"/>
                      </a:endParaRPr>
                    </a:p>
                  </a:txBody>
                  <a:tcPr marL="108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0727690"/>
                  </a:ext>
                </a:extLst>
              </a:tr>
              <a:tr h="283208">
                <a:tc>
                  <a:txBody>
                    <a:bodyPr/>
                    <a:lstStyle/>
                    <a:p>
                      <a:pPr marL="61595" marR="185420" indent="-6350" algn="ctr">
                        <a:lnSpc>
                          <a:spcPct val="107000"/>
                        </a:lnSpc>
                        <a:spcAft>
                          <a:spcPts val="20"/>
                        </a:spcAft>
                        <a:buNone/>
                      </a:pPr>
                      <a:r>
                        <a:rPr lang="es-CO" sz="1400" b="1" kern="0" dirty="0">
                          <a:solidFill>
                            <a:srgbClr val="000000"/>
                          </a:solidFill>
                          <a:effectLst/>
                          <a:latin typeface="Arial" panose="020B0604020202020204" pitchFamily="34" charset="0"/>
                          <a:ea typeface="Times New Roman" panose="02020603050405020304" pitchFamily="18" charset="0"/>
                        </a:rPr>
                        <a:t>2</a:t>
                      </a:r>
                      <a:endParaRPr lang="es-CO" sz="1600" kern="100" dirty="0">
                        <a:effectLst/>
                        <a:latin typeface="Arial" panose="020B0604020202020204" pitchFamily="34" charset="0"/>
                        <a:ea typeface="Arial" panose="020B0604020202020204" pitchFamily="34" charset="0"/>
                      </a:endParaRPr>
                    </a:p>
                  </a:txBody>
                  <a:tcPr marL="108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400" kern="0" dirty="0">
                          <a:solidFill>
                            <a:srgbClr val="000000"/>
                          </a:solidFill>
                          <a:effectLst/>
                          <a:latin typeface="Arial" panose="020B0604020202020204" pitchFamily="34" charset="0"/>
                          <a:ea typeface="Times New Roman" panose="02020603050405020304" pitchFamily="18" charset="0"/>
                        </a:rPr>
                        <a:t>10,811</a:t>
                      </a:r>
                      <a:endParaRPr lang="es-CO" sz="1600" kern="100" dirty="0">
                        <a:effectLst/>
                        <a:latin typeface="Arial" panose="020B0604020202020204" pitchFamily="34" charset="0"/>
                        <a:ea typeface="Arial" panose="020B0604020202020204" pitchFamily="34" charset="0"/>
                      </a:endParaRPr>
                    </a:p>
                  </a:txBody>
                  <a:tcPr marL="108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400" kern="0" dirty="0">
                          <a:solidFill>
                            <a:srgbClr val="000000"/>
                          </a:solidFill>
                          <a:effectLst/>
                          <a:latin typeface="Arial" panose="020B0604020202020204" pitchFamily="34" charset="0"/>
                          <a:ea typeface="Times New Roman" panose="02020603050405020304" pitchFamily="18" charset="0"/>
                        </a:rPr>
                        <a:t>12,017</a:t>
                      </a:r>
                      <a:endParaRPr lang="es-CO" sz="1600" kern="100" dirty="0">
                        <a:effectLst/>
                        <a:latin typeface="Arial" panose="020B0604020202020204" pitchFamily="34" charset="0"/>
                        <a:ea typeface="Arial" panose="020B0604020202020204" pitchFamily="34" charset="0"/>
                      </a:endParaRPr>
                    </a:p>
                  </a:txBody>
                  <a:tcPr marL="108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400" kern="0" dirty="0">
                          <a:solidFill>
                            <a:srgbClr val="000000"/>
                          </a:solidFill>
                          <a:effectLst/>
                          <a:latin typeface="Arial" panose="020B0604020202020204" pitchFamily="34" charset="0"/>
                          <a:ea typeface="Times New Roman" panose="02020603050405020304" pitchFamily="18" charset="0"/>
                        </a:rPr>
                        <a:t>111.16%</a:t>
                      </a:r>
                      <a:endParaRPr lang="es-CO" sz="1600" kern="100" dirty="0">
                        <a:effectLst/>
                        <a:latin typeface="Arial" panose="020B0604020202020204" pitchFamily="34" charset="0"/>
                        <a:ea typeface="Arial" panose="020B0604020202020204" pitchFamily="34" charset="0"/>
                      </a:endParaRPr>
                    </a:p>
                  </a:txBody>
                  <a:tcPr marL="108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400" kern="0" dirty="0">
                          <a:solidFill>
                            <a:srgbClr val="000000"/>
                          </a:solidFill>
                          <a:effectLst/>
                          <a:latin typeface="Arial" panose="020B0604020202020204" pitchFamily="34" charset="0"/>
                          <a:ea typeface="Times New Roman" panose="02020603050405020304" pitchFamily="18" charset="0"/>
                        </a:rPr>
                        <a:t>1.93%</a:t>
                      </a:r>
                      <a:endParaRPr lang="es-CO" sz="1600" kern="100" dirty="0">
                        <a:effectLst/>
                        <a:latin typeface="Arial" panose="020B0604020202020204" pitchFamily="34" charset="0"/>
                        <a:ea typeface="Arial" panose="020B0604020202020204" pitchFamily="34" charset="0"/>
                      </a:endParaRPr>
                    </a:p>
                  </a:txBody>
                  <a:tcPr marL="108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7245832"/>
                  </a:ext>
                </a:extLst>
              </a:tr>
              <a:tr h="283208">
                <a:tc>
                  <a:txBody>
                    <a:bodyPr/>
                    <a:lstStyle/>
                    <a:p>
                      <a:pPr marL="61595" marR="185420" indent="-6350" algn="ctr">
                        <a:lnSpc>
                          <a:spcPct val="107000"/>
                        </a:lnSpc>
                        <a:spcAft>
                          <a:spcPts val="20"/>
                        </a:spcAft>
                        <a:buNone/>
                      </a:pPr>
                      <a:r>
                        <a:rPr lang="es-CO" sz="1400" b="1" kern="0" dirty="0">
                          <a:solidFill>
                            <a:srgbClr val="000000"/>
                          </a:solidFill>
                          <a:effectLst/>
                          <a:latin typeface="Arial" panose="020B0604020202020204" pitchFamily="34" charset="0"/>
                          <a:ea typeface="Times New Roman" panose="02020603050405020304" pitchFamily="18" charset="0"/>
                        </a:rPr>
                        <a:t>1</a:t>
                      </a:r>
                      <a:endParaRPr lang="es-CO" sz="1600" kern="100" dirty="0">
                        <a:effectLst/>
                        <a:latin typeface="Arial" panose="020B0604020202020204" pitchFamily="34" charset="0"/>
                        <a:ea typeface="Arial" panose="020B0604020202020204" pitchFamily="34" charset="0"/>
                      </a:endParaRPr>
                    </a:p>
                  </a:txBody>
                  <a:tcPr marL="108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400" kern="0" dirty="0">
                          <a:solidFill>
                            <a:srgbClr val="000000"/>
                          </a:solidFill>
                          <a:effectLst/>
                          <a:latin typeface="Arial" panose="020B0604020202020204" pitchFamily="34" charset="0"/>
                          <a:ea typeface="Times New Roman" panose="02020603050405020304" pitchFamily="18" charset="0"/>
                        </a:rPr>
                        <a:t>10,970</a:t>
                      </a:r>
                      <a:endParaRPr lang="es-CO" sz="1600" kern="100" dirty="0">
                        <a:effectLst/>
                        <a:latin typeface="Arial" panose="020B0604020202020204" pitchFamily="34" charset="0"/>
                        <a:ea typeface="Arial" panose="020B0604020202020204" pitchFamily="34" charset="0"/>
                      </a:endParaRPr>
                    </a:p>
                  </a:txBody>
                  <a:tcPr marL="108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400" kern="0" dirty="0">
                          <a:solidFill>
                            <a:srgbClr val="000000"/>
                          </a:solidFill>
                          <a:effectLst/>
                          <a:latin typeface="Arial" panose="020B0604020202020204" pitchFamily="34" charset="0"/>
                          <a:ea typeface="Times New Roman" panose="02020603050405020304" pitchFamily="18" charset="0"/>
                        </a:rPr>
                        <a:t>12,701</a:t>
                      </a:r>
                      <a:endParaRPr lang="es-CO" sz="1600" kern="100" dirty="0">
                        <a:effectLst/>
                        <a:latin typeface="Arial" panose="020B0604020202020204" pitchFamily="34" charset="0"/>
                        <a:ea typeface="Arial" panose="020B0604020202020204" pitchFamily="34" charset="0"/>
                      </a:endParaRPr>
                    </a:p>
                  </a:txBody>
                  <a:tcPr marL="108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400" kern="0" dirty="0">
                          <a:solidFill>
                            <a:srgbClr val="000000"/>
                          </a:solidFill>
                          <a:effectLst/>
                          <a:latin typeface="Arial" panose="020B0604020202020204" pitchFamily="34" charset="0"/>
                          <a:ea typeface="Times New Roman" panose="02020603050405020304" pitchFamily="18" charset="0"/>
                        </a:rPr>
                        <a:t>115.77%</a:t>
                      </a:r>
                      <a:endParaRPr lang="es-CO" sz="1600" kern="100" dirty="0">
                        <a:effectLst/>
                        <a:latin typeface="Arial" panose="020B0604020202020204" pitchFamily="34" charset="0"/>
                        <a:ea typeface="Arial" panose="020B0604020202020204" pitchFamily="34" charset="0"/>
                      </a:endParaRPr>
                    </a:p>
                  </a:txBody>
                  <a:tcPr marL="108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400" kern="0" dirty="0">
                          <a:solidFill>
                            <a:srgbClr val="000000"/>
                          </a:solidFill>
                          <a:effectLst/>
                          <a:latin typeface="Arial" panose="020B0604020202020204" pitchFamily="34" charset="0"/>
                          <a:ea typeface="Times New Roman" panose="02020603050405020304" pitchFamily="18" charset="0"/>
                        </a:rPr>
                        <a:t>4.16%</a:t>
                      </a:r>
                      <a:endParaRPr lang="es-CO" sz="1600" kern="100" dirty="0">
                        <a:effectLst/>
                        <a:latin typeface="Arial" panose="020B0604020202020204" pitchFamily="34" charset="0"/>
                        <a:ea typeface="Arial" panose="020B0604020202020204" pitchFamily="34" charset="0"/>
                      </a:endParaRPr>
                    </a:p>
                  </a:txBody>
                  <a:tcPr marL="108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4916995"/>
                  </a:ext>
                </a:extLst>
              </a:tr>
              <a:tr h="283208">
                <a:tc>
                  <a:txBody>
                    <a:bodyPr/>
                    <a:lstStyle/>
                    <a:p>
                      <a:pPr marL="61595" marR="185420" indent="-6350" algn="ctr">
                        <a:lnSpc>
                          <a:spcPct val="107000"/>
                        </a:lnSpc>
                        <a:spcAft>
                          <a:spcPts val="20"/>
                        </a:spcAft>
                        <a:buNone/>
                      </a:pPr>
                      <a:r>
                        <a:rPr lang="es-CO" sz="1400" b="1" kern="0" dirty="0">
                          <a:solidFill>
                            <a:srgbClr val="000000"/>
                          </a:solidFill>
                          <a:effectLst/>
                          <a:latin typeface="Arial" panose="020B0604020202020204" pitchFamily="34" charset="0"/>
                          <a:ea typeface="Times New Roman" panose="02020603050405020304" pitchFamily="18" charset="0"/>
                        </a:rPr>
                        <a:t>Total</a:t>
                      </a:r>
                      <a:endParaRPr lang="es-CO" sz="1600" kern="100" dirty="0">
                        <a:effectLst/>
                        <a:latin typeface="Arial" panose="020B0604020202020204" pitchFamily="34" charset="0"/>
                        <a:ea typeface="Arial" panose="020B0604020202020204" pitchFamily="34" charset="0"/>
                      </a:endParaRPr>
                    </a:p>
                  </a:txBody>
                  <a:tcPr marL="108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61595" marR="185420" indent="-6350" algn="ctr">
                        <a:lnSpc>
                          <a:spcPct val="107000"/>
                        </a:lnSpc>
                        <a:spcAft>
                          <a:spcPts val="20"/>
                        </a:spcAft>
                        <a:buNone/>
                      </a:pPr>
                      <a:r>
                        <a:rPr lang="es-CO" sz="1400" kern="0" dirty="0">
                          <a:solidFill>
                            <a:srgbClr val="000000"/>
                          </a:solidFill>
                          <a:effectLst/>
                          <a:latin typeface="Arial" panose="020B0604020202020204" pitchFamily="34" charset="0"/>
                          <a:ea typeface="Times New Roman" panose="02020603050405020304" pitchFamily="18" charset="0"/>
                        </a:rPr>
                        <a:t>50,060</a:t>
                      </a:r>
                      <a:endParaRPr lang="es-CO" sz="1600" kern="100" dirty="0">
                        <a:effectLst/>
                        <a:latin typeface="Arial" panose="020B0604020202020204" pitchFamily="34" charset="0"/>
                        <a:ea typeface="Arial" panose="020B0604020202020204" pitchFamily="34" charset="0"/>
                      </a:endParaRPr>
                    </a:p>
                  </a:txBody>
                  <a:tcPr marL="108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61595" marR="185420" indent="-6350" algn="ctr">
                        <a:lnSpc>
                          <a:spcPct val="107000"/>
                        </a:lnSpc>
                        <a:spcAft>
                          <a:spcPts val="20"/>
                        </a:spcAft>
                        <a:buNone/>
                      </a:pPr>
                      <a:r>
                        <a:rPr lang="es-CO" sz="1400" kern="0" dirty="0">
                          <a:solidFill>
                            <a:srgbClr val="000000"/>
                          </a:solidFill>
                          <a:effectLst/>
                          <a:latin typeface="Arial" panose="020B0604020202020204" pitchFamily="34" charset="0"/>
                          <a:ea typeface="Times New Roman" panose="02020603050405020304" pitchFamily="18" charset="0"/>
                        </a:rPr>
                        <a:t>53,669</a:t>
                      </a:r>
                      <a:endParaRPr lang="es-CO" sz="1600" kern="100" dirty="0">
                        <a:effectLst/>
                        <a:latin typeface="Arial" panose="020B0604020202020204" pitchFamily="34" charset="0"/>
                        <a:ea typeface="Arial" panose="020B0604020202020204" pitchFamily="34" charset="0"/>
                      </a:endParaRPr>
                    </a:p>
                  </a:txBody>
                  <a:tcPr marL="108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61595" marR="185420" indent="-6350" algn="ctr">
                        <a:lnSpc>
                          <a:spcPct val="107000"/>
                        </a:lnSpc>
                        <a:spcAft>
                          <a:spcPts val="20"/>
                        </a:spcAft>
                        <a:buNone/>
                      </a:pPr>
                      <a:r>
                        <a:rPr lang="es-CO" sz="1400" kern="0" dirty="0">
                          <a:solidFill>
                            <a:srgbClr val="000000"/>
                          </a:solidFill>
                          <a:effectLst/>
                          <a:latin typeface="Arial" panose="020B0604020202020204" pitchFamily="34" charset="0"/>
                          <a:ea typeface="Times New Roman" panose="02020603050405020304" pitchFamily="18" charset="0"/>
                        </a:rPr>
                        <a:t>107.21%</a:t>
                      </a:r>
                      <a:endParaRPr lang="es-CO" sz="1600" kern="100" dirty="0">
                        <a:effectLst/>
                        <a:latin typeface="Arial" panose="020B0604020202020204" pitchFamily="34" charset="0"/>
                        <a:ea typeface="Arial" panose="020B0604020202020204" pitchFamily="34" charset="0"/>
                      </a:endParaRPr>
                    </a:p>
                  </a:txBody>
                  <a:tcPr marL="108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61595" marR="185420" indent="-6350" algn="ctr">
                        <a:lnSpc>
                          <a:spcPct val="107000"/>
                        </a:lnSpc>
                        <a:spcAft>
                          <a:spcPts val="20"/>
                        </a:spcAft>
                        <a:buNone/>
                      </a:pPr>
                      <a:r>
                        <a:rPr lang="es-CO" sz="1400" kern="0" dirty="0">
                          <a:solidFill>
                            <a:srgbClr val="000000"/>
                          </a:solidFill>
                          <a:effectLst/>
                          <a:latin typeface="Arial" panose="020B0604020202020204" pitchFamily="34" charset="0"/>
                          <a:ea typeface="Times New Roman" panose="02020603050405020304" pitchFamily="18" charset="0"/>
                        </a:rPr>
                        <a:t>3.44%</a:t>
                      </a:r>
                      <a:endParaRPr lang="es-CO" sz="1600" kern="100" dirty="0">
                        <a:effectLst/>
                        <a:latin typeface="Arial" panose="020B0604020202020204" pitchFamily="34" charset="0"/>
                        <a:ea typeface="Arial" panose="020B0604020202020204" pitchFamily="34" charset="0"/>
                      </a:endParaRPr>
                    </a:p>
                  </a:txBody>
                  <a:tcPr marL="108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extLst>
                  <a:ext uri="{0D108BD9-81ED-4DB2-BD59-A6C34878D82A}">
                    <a16:rowId xmlns:a16="http://schemas.microsoft.com/office/drawing/2014/main" val="1251381484"/>
                  </a:ext>
                </a:extLst>
              </a:tr>
            </a:tbl>
          </a:graphicData>
        </a:graphic>
      </p:graphicFrame>
      <p:sp>
        <p:nvSpPr>
          <p:cNvPr id="15" name="CuadroTexto 14">
            <a:extLst>
              <a:ext uri="{FF2B5EF4-FFF2-40B4-BE49-F238E27FC236}">
                <a16:creationId xmlns:a16="http://schemas.microsoft.com/office/drawing/2014/main" id="{CFB93BD6-6066-36FE-6F8F-E8C7A8AACB81}"/>
              </a:ext>
            </a:extLst>
          </p:cNvPr>
          <p:cNvSpPr txBox="1"/>
          <p:nvPr/>
        </p:nvSpPr>
        <p:spPr>
          <a:xfrm>
            <a:off x="577214" y="1732497"/>
            <a:ext cx="10814685" cy="1214243"/>
          </a:xfrm>
          <a:prstGeom prst="rect">
            <a:avLst/>
          </a:prstGeom>
          <a:noFill/>
        </p:spPr>
        <p:txBody>
          <a:bodyPr wrap="square" rtlCol="0">
            <a:spAutoFit/>
          </a:bodyPr>
          <a:lstStyle>
            <a:defPPr>
              <a:defRPr lang="es-CO"/>
            </a:defPPr>
            <a:lvl1pPr algn="just">
              <a:lnSpc>
                <a:spcPts val="3000"/>
              </a:lnSpc>
              <a:buFont typeface="+mj-lt"/>
              <a:buNone/>
              <a:defRPr>
                <a:solidFill>
                  <a:schemeClr val="tx1">
                    <a:lumMod val="75000"/>
                    <a:lumOff val="25000"/>
                  </a:schemeClr>
                </a:solidFill>
                <a:latin typeface="+mj-lt"/>
              </a:defRPr>
            </a:lvl1pPr>
          </a:lstStyle>
          <a:p>
            <a:r>
              <a:rPr lang="es-CO" dirty="0"/>
              <a:t>El porcentaje de ejecución del Operador de Red CHEC en su plan de inversiones en infraestructura de distribución de energía eléctrica para el año 2024 fue del 107.21%, mientras que el valor total de inversiones ejecutadas del plan corresponde a un 3,44% del costo de reposición de referencia al inicio del periodo tarifario.</a:t>
            </a:r>
          </a:p>
        </p:txBody>
      </p:sp>
      <p:sp>
        <p:nvSpPr>
          <p:cNvPr id="16" name="CuadroTexto 15">
            <a:extLst>
              <a:ext uri="{FF2B5EF4-FFF2-40B4-BE49-F238E27FC236}">
                <a16:creationId xmlns:a16="http://schemas.microsoft.com/office/drawing/2014/main" id="{39D3F593-FC79-8599-BE79-9626972A1317}"/>
              </a:ext>
            </a:extLst>
          </p:cNvPr>
          <p:cNvSpPr txBox="1"/>
          <p:nvPr/>
        </p:nvSpPr>
        <p:spPr>
          <a:xfrm>
            <a:off x="1281112" y="5842336"/>
            <a:ext cx="9629775" cy="430631"/>
          </a:xfrm>
          <a:prstGeom prst="rect">
            <a:avLst/>
          </a:prstGeom>
          <a:noFill/>
        </p:spPr>
        <p:txBody>
          <a:bodyPr wrap="square" rtlCol="0">
            <a:spAutoFit/>
          </a:bodyPr>
          <a:lstStyle>
            <a:defPPr>
              <a:defRPr lang="es-CO"/>
            </a:defPPr>
            <a:lvl1pPr indent="0" algn="just">
              <a:lnSpc>
                <a:spcPts val="3000"/>
              </a:lnSpc>
              <a:buFont typeface="+mj-lt"/>
              <a:buNone/>
              <a:defRPr>
                <a:solidFill>
                  <a:schemeClr val="tx1">
                    <a:lumMod val="75000"/>
                    <a:lumOff val="25000"/>
                  </a:schemeClr>
                </a:solidFill>
                <a:latin typeface="+mj-lt"/>
              </a:defRPr>
            </a:lvl1pPr>
          </a:lstStyle>
          <a:p>
            <a:pPr algn="ctr"/>
            <a:r>
              <a:rPr lang="es-CO" sz="1400" dirty="0"/>
              <a:t>Valores en Millones $ [dic 2017])</a:t>
            </a:r>
          </a:p>
        </p:txBody>
      </p:sp>
    </p:spTree>
    <p:extLst>
      <p:ext uri="{BB962C8B-B14F-4D97-AF65-F5344CB8AC3E}">
        <p14:creationId xmlns:p14="http://schemas.microsoft.com/office/powerpoint/2010/main" val="4132342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CDDAD-F899-2F3C-EF20-F21E6B56D606}"/>
            </a:ext>
          </a:extLst>
        </p:cNvPr>
        <p:cNvGrpSpPr/>
        <p:nvPr/>
      </p:nvGrpSpPr>
      <p:grpSpPr>
        <a:xfrm>
          <a:off x="0" y="0"/>
          <a:ext cx="0" cy="0"/>
          <a:chOff x="0" y="0"/>
          <a:chExt cx="0" cy="0"/>
        </a:xfrm>
      </p:grpSpPr>
      <p:pic>
        <p:nvPicPr>
          <p:cNvPr id="15" name="Imagen 14" descr="Imagen que contiene alimentos, guitarra&#10;&#10;El contenido generado por IA puede ser incorrecto.">
            <a:extLst>
              <a:ext uri="{FF2B5EF4-FFF2-40B4-BE49-F238E27FC236}">
                <a16:creationId xmlns:a16="http://schemas.microsoft.com/office/drawing/2014/main" id="{7A006D46-E722-5E5C-6904-BC83AFFE523B}"/>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CuadroTexto 15">
            <a:extLst>
              <a:ext uri="{FF2B5EF4-FFF2-40B4-BE49-F238E27FC236}">
                <a16:creationId xmlns:a16="http://schemas.microsoft.com/office/drawing/2014/main" id="{45656E0F-E8EF-A439-AEB2-FE88D43CD931}"/>
              </a:ext>
            </a:extLst>
          </p:cNvPr>
          <p:cNvSpPr txBox="1"/>
          <p:nvPr/>
        </p:nvSpPr>
        <p:spPr>
          <a:xfrm>
            <a:off x="1974135" y="317415"/>
            <a:ext cx="8707712" cy="1200329"/>
          </a:xfrm>
          <a:prstGeom prst="rect">
            <a:avLst/>
          </a:prstGeom>
          <a:noFill/>
        </p:spPr>
        <p:txBody>
          <a:bodyPr wrap="square" rtlCol="0">
            <a:spAutoFit/>
          </a:bodyPr>
          <a:lstStyle/>
          <a:p>
            <a:pPr algn="ctr"/>
            <a:r>
              <a:rPr lang="es-ES" sz="3600" b="1" dirty="0">
                <a:solidFill>
                  <a:srgbClr val="A2C830"/>
                </a:solidFill>
                <a:latin typeface="Arial Rounded MT Bold" panose="020F0704030504030204" pitchFamily="34" charset="0"/>
              </a:rPr>
              <a:t>Indicadores y Metas Calidad del Servicio</a:t>
            </a:r>
            <a:endParaRPr lang="es-CO" sz="3600" b="1" dirty="0">
              <a:solidFill>
                <a:srgbClr val="A2C830"/>
              </a:solidFill>
              <a:latin typeface="Arial Rounded MT Bold" panose="020F0704030504030204" pitchFamily="34" charset="0"/>
            </a:endParaRPr>
          </a:p>
        </p:txBody>
      </p:sp>
      <p:pic>
        <p:nvPicPr>
          <p:cNvPr id="2" name="Imagen 1">
            <a:extLst>
              <a:ext uri="{FF2B5EF4-FFF2-40B4-BE49-F238E27FC236}">
                <a16:creationId xmlns:a16="http://schemas.microsoft.com/office/drawing/2014/main" id="{76959030-A53A-190B-32A4-EC1A599CFB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913" y="1631956"/>
            <a:ext cx="5621655" cy="3061335"/>
          </a:xfrm>
          <a:prstGeom prst="rect">
            <a:avLst/>
          </a:prstGeom>
          <a:noFill/>
          <a:ln>
            <a:noFill/>
          </a:ln>
        </p:spPr>
      </p:pic>
      <p:pic>
        <p:nvPicPr>
          <p:cNvPr id="3" name="Imagen 2">
            <a:extLst>
              <a:ext uri="{FF2B5EF4-FFF2-40B4-BE49-F238E27FC236}">
                <a16:creationId xmlns:a16="http://schemas.microsoft.com/office/drawing/2014/main" id="{05ADF99F-6B15-8572-0721-D134FAD0166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71736" y="3518208"/>
            <a:ext cx="5621655" cy="2806700"/>
          </a:xfrm>
          <a:prstGeom prst="rect">
            <a:avLst/>
          </a:prstGeom>
          <a:noFill/>
          <a:ln>
            <a:noFill/>
          </a:ln>
        </p:spPr>
      </p:pic>
      <p:sp>
        <p:nvSpPr>
          <p:cNvPr id="5" name="CuadroTexto 4">
            <a:extLst>
              <a:ext uri="{FF2B5EF4-FFF2-40B4-BE49-F238E27FC236}">
                <a16:creationId xmlns:a16="http://schemas.microsoft.com/office/drawing/2014/main" id="{1C11EE61-1A1A-A6CC-1EF3-12AE7BE9CD72}"/>
              </a:ext>
            </a:extLst>
          </p:cNvPr>
          <p:cNvSpPr txBox="1"/>
          <p:nvPr/>
        </p:nvSpPr>
        <p:spPr>
          <a:xfrm>
            <a:off x="6327991" y="1631956"/>
            <a:ext cx="5416334" cy="1598964"/>
          </a:xfrm>
          <a:prstGeom prst="rect">
            <a:avLst/>
          </a:prstGeom>
          <a:noFill/>
        </p:spPr>
        <p:txBody>
          <a:bodyPr wrap="square" rtlCol="0">
            <a:spAutoFit/>
          </a:bodyPr>
          <a:lstStyle>
            <a:defPPr>
              <a:defRPr lang="es-CO"/>
            </a:defPPr>
            <a:lvl1pPr algn="just">
              <a:lnSpc>
                <a:spcPts val="3000"/>
              </a:lnSpc>
              <a:buFont typeface="+mj-lt"/>
              <a:buNone/>
              <a:defRPr>
                <a:solidFill>
                  <a:schemeClr val="tx1">
                    <a:lumMod val="75000"/>
                    <a:lumOff val="25000"/>
                  </a:schemeClr>
                </a:solidFill>
                <a:latin typeface="+mj-lt"/>
              </a:defRPr>
            </a:lvl1pPr>
          </a:lstStyle>
          <a:p>
            <a:r>
              <a:rPr lang="es-CO" dirty="0"/>
              <a:t>El Índice de frecuencia de interrupción promedio del sistema (SAIFI) finalizó en 11,71 veces/año lo que representa una mejora del 30,9% respecto al 2023, logrando un cumplimiento del 135% de la meta.</a:t>
            </a:r>
          </a:p>
        </p:txBody>
      </p:sp>
      <p:sp>
        <p:nvSpPr>
          <p:cNvPr id="7" name="CuadroTexto 6">
            <a:extLst>
              <a:ext uri="{FF2B5EF4-FFF2-40B4-BE49-F238E27FC236}">
                <a16:creationId xmlns:a16="http://schemas.microsoft.com/office/drawing/2014/main" id="{86AAEDD3-D215-7ED1-91C4-8369D7D78853}"/>
              </a:ext>
            </a:extLst>
          </p:cNvPr>
          <p:cNvSpPr txBox="1"/>
          <p:nvPr/>
        </p:nvSpPr>
        <p:spPr>
          <a:xfrm>
            <a:off x="223418" y="4725944"/>
            <a:ext cx="5696846" cy="1598964"/>
          </a:xfrm>
          <a:prstGeom prst="rect">
            <a:avLst/>
          </a:prstGeom>
          <a:noFill/>
        </p:spPr>
        <p:txBody>
          <a:bodyPr wrap="square" rtlCol="0">
            <a:spAutoFit/>
          </a:bodyPr>
          <a:lstStyle>
            <a:defPPr>
              <a:defRPr lang="es-CO"/>
            </a:defPPr>
            <a:lvl1pPr algn="just">
              <a:lnSpc>
                <a:spcPts val="3000"/>
              </a:lnSpc>
              <a:buFont typeface="+mj-lt"/>
              <a:buNone/>
              <a:defRPr>
                <a:solidFill>
                  <a:schemeClr val="tx1">
                    <a:lumMod val="75000"/>
                    <a:lumOff val="25000"/>
                  </a:schemeClr>
                </a:solidFill>
                <a:latin typeface="+mj-lt"/>
              </a:defRPr>
            </a:lvl1pPr>
          </a:lstStyle>
          <a:p>
            <a:r>
              <a:rPr lang="es-CO" dirty="0"/>
              <a:t>El Índice de duración de interrupción promedio del sistema (SAIDI) finalizó en 18,13 horas/año lo que representa una mejora del 31,7% respecto al 2023, logrando un cumplimiento del 105% de la meta.</a:t>
            </a:r>
          </a:p>
        </p:txBody>
      </p:sp>
    </p:spTree>
    <p:extLst>
      <p:ext uri="{BB962C8B-B14F-4D97-AF65-F5344CB8AC3E}">
        <p14:creationId xmlns:p14="http://schemas.microsoft.com/office/powerpoint/2010/main" val="2439436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descr="Un dibujo de una persona&#10;&#10;El contenido generado por IA puede ser incorrecto.">
            <a:extLst>
              <a:ext uri="{FF2B5EF4-FFF2-40B4-BE49-F238E27FC236}">
                <a16:creationId xmlns:a16="http://schemas.microsoft.com/office/drawing/2014/main" id="{68264B10-698F-40D3-E8E9-94BFFD17C161}"/>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71973D41-A575-C55E-339F-1E58E51B5D8C}"/>
              </a:ext>
            </a:extLst>
          </p:cNvPr>
          <p:cNvSpPr txBox="1"/>
          <p:nvPr/>
        </p:nvSpPr>
        <p:spPr>
          <a:xfrm>
            <a:off x="2176964" y="474377"/>
            <a:ext cx="7838072" cy="646331"/>
          </a:xfrm>
          <a:prstGeom prst="rect">
            <a:avLst/>
          </a:prstGeom>
          <a:noFill/>
        </p:spPr>
        <p:txBody>
          <a:bodyPr wrap="square" rtlCol="0">
            <a:spAutoFit/>
          </a:bodyPr>
          <a:lstStyle/>
          <a:p>
            <a:pPr algn="ctr"/>
            <a:r>
              <a:rPr lang="es-MX" sz="3600" b="1" dirty="0">
                <a:solidFill>
                  <a:srgbClr val="A2C830"/>
                </a:solidFill>
                <a:latin typeface="Arial Rounded MT Bold" panose="020F0704030504030204" pitchFamily="34" charset="0"/>
              </a:rPr>
              <a:t>Pérdidas de Energía</a:t>
            </a:r>
            <a:endParaRPr lang="es-CO" sz="3600" b="1" dirty="0">
              <a:solidFill>
                <a:srgbClr val="A2C830"/>
              </a:solidFill>
              <a:latin typeface="Arial Rounded MT Bold" panose="020F0704030504030204" pitchFamily="34" charset="0"/>
            </a:endParaRPr>
          </a:p>
        </p:txBody>
      </p:sp>
      <p:sp>
        <p:nvSpPr>
          <p:cNvPr id="7" name="Rectángulo 6">
            <a:extLst>
              <a:ext uri="{FF2B5EF4-FFF2-40B4-BE49-F238E27FC236}">
                <a16:creationId xmlns:a16="http://schemas.microsoft.com/office/drawing/2014/main" id="{206D2F74-78BC-F73A-84E5-22BBDC8C90A1}"/>
              </a:ext>
            </a:extLst>
          </p:cNvPr>
          <p:cNvSpPr/>
          <p:nvPr/>
        </p:nvSpPr>
        <p:spPr>
          <a:xfrm>
            <a:off x="8524875" y="3819526"/>
            <a:ext cx="3667125" cy="14287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a:extLst>
              <a:ext uri="{FF2B5EF4-FFF2-40B4-BE49-F238E27FC236}">
                <a16:creationId xmlns:a16="http://schemas.microsoft.com/office/drawing/2014/main" id="{CE4FFAF3-66C1-8B3C-3589-C255ADA7D2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60362" y="1785755"/>
            <a:ext cx="6063240" cy="3286490"/>
          </a:xfrm>
          <a:prstGeom prst="rect">
            <a:avLst/>
          </a:prstGeom>
          <a:noFill/>
        </p:spPr>
      </p:pic>
      <p:sp>
        <p:nvSpPr>
          <p:cNvPr id="6" name="CuadroTexto 5">
            <a:extLst>
              <a:ext uri="{FF2B5EF4-FFF2-40B4-BE49-F238E27FC236}">
                <a16:creationId xmlns:a16="http://schemas.microsoft.com/office/drawing/2014/main" id="{B1F02412-0F68-C8ED-C912-CDCA29480843}"/>
              </a:ext>
            </a:extLst>
          </p:cNvPr>
          <p:cNvSpPr txBox="1"/>
          <p:nvPr/>
        </p:nvSpPr>
        <p:spPr>
          <a:xfrm>
            <a:off x="331902" y="1840668"/>
            <a:ext cx="5296558" cy="3522567"/>
          </a:xfrm>
          <a:prstGeom prst="rect">
            <a:avLst/>
          </a:prstGeom>
          <a:noFill/>
        </p:spPr>
        <p:txBody>
          <a:bodyPr wrap="square" rtlCol="0">
            <a:spAutoFit/>
          </a:bodyPr>
          <a:lstStyle>
            <a:defPPr>
              <a:defRPr lang="es-CO"/>
            </a:defPPr>
            <a:lvl1pPr algn="just">
              <a:lnSpc>
                <a:spcPts val="3000"/>
              </a:lnSpc>
              <a:buFont typeface="+mj-lt"/>
              <a:buNone/>
              <a:defRPr>
                <a:solidFill>
                  <a:schemeClr val="tx1">
                    <a:lumMod val="75000"/>
                    <a:lumOff val="25000"/>
                  </a:schemeClr>
                </a:solidFill>
                <a:latin typeface="+mj-lt"/>
              </a:defRPr>
            </a:lvl1pPr>
          </a:lstStyle>
          <a:p>
            <a:pPr marL="285750" indent="-285750">
              <a:buFont typeface="Arial" panose="020B0604020202020204" pitchFamily="34" charset="0"/>
              <a:buChar char="•"/>
            </a:pPr>
            <a:r>
              <a:rPr lang="es-ES" b="1" dirty="0">
                <a:solidFill>
                  <a:srgbClr val="7A9824"/>
                </a:solidFill>
              </a:rPr>
              <a:t>Actividades Realizadas:</a:t>
            </a:r>
            <a:r>
              <a:rPr lang="es-ES" dirty="0">
                <a:solidFill>
                  <a:srgbClr val="7A9824"/>
                </a:solidFill>
              </a:rPr>
              <a:t> </a:t>
            </a:r>
            <a:r>
              <a:rPr lang="es-ES" dirty="0"/>
              <a:t>Inversión de $8.976 millones en infraestructura, </a:t>
            </a:r>
            <a:r>
              <a:rPr lang="es-CO" dirty="0"/>
              <a:t>normalización de viviendas y seguimiento y control a las intervenciones realizadas</a:t>
            </a:r>
            <a:r>
              <a:rPr lang="es-ES" dirty="0"/>
              <a:t>.</a:t>
            </a:r>
          </a:p>
          <a:p>
            <a:pPr marL="285750" indent="-285750">
              <a:buFont typeface="Arial" panose="020B0604020202020204" pitchFamily="34" charset="0"/>
              <a:buChar char="•"/>
            </a:pPr>
            <a:r>
              <a:rPr lang="es-ES" b="1" dirty="0">
                <a:solidFill>
                  <a:srgbClr val="7A9824"/>
                </a:solidFill>
              </a:rPr>
              <a:t>Energía Recuperada: </a:t>
            </a:r>
            <a:r>
              <a:rPr lang="es-ES" dirty="0"/>
              <a:t>21,61 GWh/año.</a:t>
            </a:r>
          </a:p>
          <a:p>
            <a:pPr marL="285750" indent="-285750">
              <a:buFont typeface="Arial" panose="020B0604020202020204" pitchFamily="34" charset="0"/>
              <a:buChar char="•"/>
            </a:pPr>
            <a:r>
              <a:rPr lang="es-ES" b="1" dirty="0">
                <a:solidFill>
                  <a:srgbClr val="7A9824"/>
                </a:solidFill>
              </a:rPr>
              <a:t>Indicador de Pérdidas del OR: </a:t>
            </a:r>
            <a:r>
              <a:rPr lang="es-ES" dirty="0"/>
              <a:t>7,57% (superando la meta de 8,47% en 0,9%).</a:t>
            </a:r>
          </a:p>
          <a:p>
            <a:pPr marL="285750" indent="-285750">
              <a:buFont typeface="Arial" panose="020B0604020202020204" pitchFamily="34" charset="0"/>
              <a:buChar char="•"/>
            </a:pPr>
            <a:r>
              <a:rPr lang="es-ES" b="1" dirty="0">
                <a:solidFill>
                  <a:srgbClr val="7A9824"/>
                </a:solidFill>
              </a:rPr>
              <a:t>Indicador de Pérdidas en el Nivel 1: </a:t>
            </a:r>
            <a:r>
              <a:rPr lang="es-ES" dirty="0"/>
              <a:t>7,06% (0,67% por debajo del 7,73% reconocido).</a:t>
            </a:r>
            <a:endParaRPr lang="es-CO" dirty="0"/>
          </a:p>
        </p:txBody>
      </p:sp>
    </p:spTree>
    <p:extLst>
      <p:ext uri="{BB962C8B-B14F-4D97-AF65-F5344CB8AC3E}">
        <p14:creationId xmlns:p14="http://schemas.microsoft.com/office/powerpoint/2010/main" val="26994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cono&#10;&#10;El contenido generado por IA puede ser incorrecto.">
            <a:extLst>
              <a:ext uri="{FF2B5EF4-FFF2-40B4-BE49-F238E27FC236}">
                <a16:creationId xmlns:a16="http://schemas.microsoft.com/office/drawing/2014/main" id="{809EDE98-7093-4EF3-ED90-7FCBE580A201}"/>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id="{9EF1A35B-E373-154D-E700-C6318B91872E}"/>
              </a:ext>
            </a:extLst>
          </p:cNvPr>
          <p:cNvSpPr txBox="1"/>
          <p:nvPr/>
        </p:nvSpPr>
        <p:spPr>
          <a:xfrm>
            <a:off x="1934899" y="2323237"/>
            <a:ext cx="6912502" cy="1754326"/>
          </a:xfrm>
          <a:prstGeom prst="rect">
            <a:avLst/>
          </a:prstGeom>
          <a:noFill/>
        </p:spPr>
        <p:txBody>
          <a:bodyPr wrap="square" rtlCol="0">
            <a:spAutoFit/>
          </a:bodyPr>
          <a:lstStyle/>
          <a:p>
            <a:r>
              <a:rPr lang="es-ES" sz="5400" b="1" dirty="0">
                <a:solidFill>
                  <a:srgbClr val="A2C830"/>
                </a:solidFill>
                <a:latin typeface="Arial Rounded MT Bold" panose="020F0704030504030204" pitchFamily="34" charset="0"/>
              </a:rPr>
              <a:t>Desviaciones del Plan de inversión</a:t>
            </a:r>
            <a:endParaRPr lang="es-CO" sz="5400" b="1" dirty="0">
              <a:solidFill>
                <a:srgbClr val="A2C830"/>
              </a:solidFill>
              <a:latin typeface="Arial Rounded MT Bold" panose="020F0704030504030204" pitchFamily="34" charset="0"/>
            </a:endParaRPr>
          </a:p>
        </p:txBody>
      </p:sp>
    </p:spTree>
    <p:extLst>
      <p:ext uri="{BB962C8B-B14F-4D97-AF65-F5344CB8AC3E}">
        <p14:creationId xmlns:p14="http://schemas.microsoft.com/office/powerpoint/2010/main" val="1264702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F5DBA-0E0C-8B17-B130-71488CD509B6}"/>
            </a:ext>
          </a:extLst>
        </p:cNvPr>
        <p:cNvGrpSpPr/>
        <p:nvPr/>
      </p:nvGrpSpPr>
      <p:grpSpPr>
        <a:xfrm>
          <a:off x="0" y="0"/>
          <a:ext cx="0" cy="0"/>
          <a:chOff x="0" y="0"/>
          <a:chExt cx="0" cy="0"/>
        </a:xfrm>
      </p:grpSpPr>
      <p:pic>
        <p:nvPicPr>
          <p:cNvPr id="9" name="Imagen 8" descr="Forma&#10;&#10;El contenido generado por IA puede ser incorrecto.">
            <a:extLst>
              <a:ext uri="{FF2B5EF4-FFF2-40B4-BE49-F238E27FC236}">
                <a16:creationId xmlns:a16="http://schemas.microsoft.com/office/drawing/2014/main" id="{37B7640A-0C2F-7FF1-EDB1-BD22F567D2BE}"/>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id="{C0234E22-DC8A-4A7A-82E5-B72B9973D558}"/>
              </a:ext>
            </a:extLst>
          </p:cNvPr>
          <p:cNvSpPr txBox="1"/>
          <p:nvPr/>
        </p:nvSpPr>
        <p:spPr>
          <a:xfrm>
            <a:off x="1720215" y="438489"/>
            <a:ext cx="10138410" cy="646331"/>
          </a:xfrm>
          <a:prstGeom prst="rect">
            <a:avLst/>
          </a:prstGeom>
          <a:noFill/>
        </p:spPr>
        <p:txBody>
          <a:bodyPr wrap="square" rtlCol="0">
            <a:spAutoFit/>
          </a:bodyPr>
          <a:lstStyle/>
          <a:p>
            <a:pPr algn="ctr"/>
            <a:r>
              <a:rPr lang="es-ES" sz="3600" b="1" dirty="0">
                <a:solidFill>
                  <a:srgbClr val="A2C830"/>
                </a:solidFill>
                <a:latin typeface="Arial Rounded MT Bold" panose="020F0704030504030204" pitchFamily="34" charset="0"/>
              </a:rPr>
              <a:t>Causas de Desviaciones</a:t>
            </a:r>
          </a:p>
        </p:txBody>
      </p:sp>
      <p:sp>
        <p:nvSpPr>
          <p:cNvPr id="3" name="CuadroTexto 2">
            <a:extLst>
              <a:ext uri="{FF2B5EF4-FFF2-40B4-BE49-F238E27FC236}">
                <a16:creationId xmlns:a16="http://schemas.microsoft.com/office/drawing/2014/main" id="{8FDDB05D-55A0-6F4E-B261-342C2026D4E5}"/>
              </a:ext>
            </a:extLst>
          </p:cNvPr>
          <p:cNvSpPr txBox="1">
            <a:spLocks/>
          </p:cNvSpPr>
          <p:nvPr/>
        </p:nvSpPr>
        <p:spPr>
          <a:xfrm>
            <a:off x="1083945" y="1358061"/>
            <a:ext cx="10612755" cy="1675908"/>
          </a:xfrm>
          <a:prstGeom prst="rect">
            <a:avLst/>
          </a:prstGeom>
          <a:noFill/>
        </p:spPr>
        <p:txBody>
          <a:bodyPr wrap="square" rtlCol="0">
            <a:spAutoFit/>
          </a:bodyPr>
          <a:lstStyle>
            <a:defPPr>
              <a:defRPr lang="es-CO"/>
            </a:defPPr>
            <a:lvl1pPr indent="0" algn="just">
              <a:lnSpc>
                <a:spcPts val="3000"/>
              </a:lnSpc>
              <a:buFont typeface="+mj-lt"/>
              <a:buNone/>
              <a:defRPr>
                <a:solidFill>
                  <a:schemeClr val="tx1">
                    <a:lumMod val="75000"/>
                    <a:lumOff val="25000"/>
                  </a:schemeClr>
                </a:solidFill>
                <a:latin typeface="+mj-lt"/>
              </a:defRPr>
            </a:lvl1pPr>
          </a:lstStyle>
          <a:p>
            <a:r>
              <a:rPr lang="es-MX" dirty="0"/>
              <a:t>En el proceso de ejecución de las inversiones, se encontraron situaciones que llevaron a la modificación de las unidades constructivas a instalar en el sistema CHEC, teniendo en cuenta estudios, diseños más detallados y la planeación de corto plazo de cada uno de los proyectos planeados.</a:t>
            </a:r>
          </a:p>
          <a:p>
            <a:pPr>
              <a:spcBef>
                <a:spcPts val="600"/>
              </a:spcBef>
            </a:pPr>
            <a:r>
              <a:rPr lang="es-CO" dirty="0"/>
              <a:t>Las principales modificaciones que se presentan están asociadas con: </a:t>
            </a:r>
          </a:p>
        </p:txBody>
      </p:sp>
      <p:pic>
        <p:nvPicPr>
          <p:cNvPr id="17" name="Imagen 16" descr="Imagen que contiene Diagrama&#10;&#10;El contenido generado por IA puede ser incorrecto.">
            <a:extLst>
              <a:ext uri="{FF2B5EF4-FFF2-40B4-BE49-F238E27FC236}">
                <a16:creationId xmlns:a16="http://schemas.microsoft.com/office/drawing/2014/main" id="{9B74A50E-3D2B-A228-0DFA-B960341A92C7}"/>
              </a:ext>
            </a:extLst>
          </p:cNvPr>
          <p:cNvPicPr>
            <a:picLocks noChangeAspect="1"/>
          </p:cNvPicPr>
          <p:nvPr/>
        </p:nvPicPr>
        <p:blipFill>
          <a:blip r:embed="rId3"/>
          <a:srcRect t="8750" b="40555"/>
          <a:stretch/>
        </p:blipFill>
        <p:spPr>
          <a:xfrm>
            <a:off x="1303973" y="3033969"/>
            <a:ext cx="4572000" cy="3476626"/>
          </a:xfrm>
          <a:prstGeom prst="rect">
            <a:avLst/>
          </a:prstGeom>
        </p:spPr>
      </p:pic>
      <p:pic>
        <p:nvPicPr>
          <p:cNvPr id="18" name="Imagen 17" descr="Imagen que contiene Diagrama&#10;&#10;El contenido generado por IA puede ser incorrecto.">
            <a:extLst>
              <a:ext uri="{FF2B5EF4-FFF2-40B4-BE49-F238E27FC236}">
                <a16:creationId xmlns:a16="http://schemas.microsoft.com/office/drawing/2014/main" id="{4B2D5AB7-376B-A252-4E76-547C6AC287A5}"/>
              </a:ext>
            </a:extLst>
          </p:cNvPr>
          <p:cNvPicPr>
            <a:picLocks noChangeAspect="1"/>
          </p:cNvPicPr>
          <p:nvPr/>
        </p:nvPicPr>
        <p:blipFill>
          <a:blip r:embed="rId3"/>
          <a:srcRect t="59028" b="-9723"/>
          <a:stretch/>
        </p:blipFill>
        <p:spPr>
          <a:xfrm>
            <a:off x="6096000" y="3307210"/>
            <a:ext cx="4572000" cy="3476626"/>
          </a:xfrm>
          <a:prstGeom prst="rect">
            <a:avLst/>
          </a:prstGeom>
        </p:spPr>
      </p:pic>
    </p:spTree>
    <p:extLst>
      <p:ext uri="{BB962C8B-B14F-4D97-AF65-F5344CB8AC3E}">
        <p14:creationId xmlns:p14="http://schemas.microsoft.com/office/powerpoint/2010/main" val="1308645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64DFE-7692-8BEE-B750-AC228659644B}"/>
            </a:ext>
          </a:extLst>
        </p:cNvPr>
        <p:cNvGrpSpPr/>
        <p:nvPr/>
      </p:nvGrpSpPr>
      <p:grpSpPr>
        <a:xfrm>
          <a:off x="0" y="0"/>
          <a:ext cx="0" cy="0"/>
          <a:chOff x="0" y="0"/>
          <a:chExt cx="0" cy="0"/>
        </a:xfrm>
      </p:grpSpPr>
      <p:pic>
        <p:nvPicPr>
          <p:cNvPr id="9" name="Imagen 8" descr="Forma&#10;&#10;El contenido generado por IA puede ser incorrecto.">
            <a:extLst>
              <a:ext uri="{FF2B5EF4-FFF2-40B4-BE49-F238E27FC236}">
                <a16:creationId xmlns:a16="http://schemas.microsoft.com/office/drawing/2014/main" id="{A80F8988-EB27-CC75-8F86-92EF9ED92619}"/>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id="{E180E96C-7871-8FE8-B582-08FEF12D8102}"/>
              </a:ext>
            </a:extLst>
          </p:cNvPr>
          <p:cNvSpPr txBox="1"/>
          <p:nvPr/>
        </p:nvSpPr>
        <p:spPr>
          <a:xfrm>
            <a:off x="2672715" y="312650"/>
            <a:ext cx="8423908" cy="1200329"/>
          </a:xfrm>
          <a:prstGeom prst="rect">
            <a:avLst/>
          </a:prstGeom>
          <a:noFill/>
        </p:spPr>
        <p:txBody>
          <a:bodyPr wrap="square" rtlCol="0">
            <a:spAutoFit/>
          </a:bodyPr>
          <a:lstStyle/>
          <a:p>
            <a:pPr algn="ctr"/>
            <a:r>
              <a:rPr lang="es-ES" sz="3600" b="1" dirty="0">
                <a:solidFill>
                  <a:srgbClr val="A2C830"/>
                </a:solidFill>
                <a:latin typeface="Arial Rounded MT Bold" panose="020F0704030504030204" pitchFamily="34" charset="0"/>
              </a:rPr>
              <a:t>Inversiones ejecutadas (planeadas y no planeadas) año 2024</a:t>
            </a:r>
          </a:p>
        </p:txBody>
      </p:sp>
      <p:sp>
        <p:nvSpPr>
          <p:cNvPr id="16" name="CuadroTexto 15">
            <a:extLst>
              <a:ext uri="{FF2B5EF4-FFF2-40B4-BE49-F238E27FC236}">
                <a16:creationId xmlns:a16="http://schemas.microsoft.com/office/drawing/2014/main" id="{39CB7314-5099-6CBF-F845-84100629843C}"/>
              </a:ext>
            </a:extLst>
          </p:cNvPr>
          <p:cNvSpPr txBox="1"/>
          <p:nvPr/>
        </p:nvSpPr>
        <p:spPr>
          <a:xfrm>
            <a:off x="1281111" y="6178936"/>
            <a:ext cx="9629775" cy="430631"/>
          </a:xfrm>
          <a:prstGeom prst="rect">
            <a:avLst/>
          </a:prstGeom>
          <a:noFill/>
        </p:spPr>
        <p:txBody>
          <a:bodyPr wrap="square" rtlCol="0">
            <a:spAutoFit/>
          </a:bodyPr>
          <a:lstStyle>
            <a:defPPr>
              <a:defRPr lang="es-CO"/>
            </a:defPPr>
            <a:lvl1pPr indent="0" algn="just">
              <a:lnSpc>
                <a:spcPts val="3000"/>
              </a:lnSpc>
              <a:buFont typeface="+mj-lt"/>
              <a:buNone/>
              <a:defRPr>
                <a:solidFill>
                  <a:schemeClr val="tx1">
                    <a:lumMod val="75000"/>
                    <a:lumOff val="25000"/>
                  </a:schemeClr>
                </a:solidFill>
                <a:latin typeface="+mj-lt"/>
              </a:defRPr>
            </a:lvl1pPr>
          </a:lstStyle>
          <a:p>
            <a:pPr algn="ctr"/>
            <a:r>
              <a:rPr lang="es-CO" sz="1400" dirty="0"/>
              <a:t>Valores en Millones $ [dic 2017])</a:t>
            </a:r>
          </a:p>
        </p:txBody>
      </p:sp>
      <p:graphicFrame>
        <p:nvGraphicFramePr>
          <p:cNvPr id="2" name="Tabla 1">
            <a:extLst>
              <a:ext uri="{FF2B5EF4-FFF2-40B4-BE49-F238E27FC236}">
                <a16:creationId xmlns:a16="http://schemas.microsoft.com/office/drawing/2014/main" id="{4CBDAC03-1A61-A1A6-B5E3-7272497C6A16}"/>
              </a:ext>
            </a:extLst>
          </p:cNvPr>
          <p:cNvGraphicFramePr>
            <a:graphicFrameLocks noGrp="1"/>
          </p:cNvGraphicFramePr>
          <p:nvPr>
            <p:extLst>
              <p:ext uri="{D42A27DB-BD31-4B8C-83A1-F6EECF244321}">
                <p14:modId xmlns:p14="http://schemas.microsoft.com/office/powerpoint/2010/main" val="424429424"/>
              </p:ext>
            </p:extLst>
          </p:nvPr>
        </p:nvGraphicFramePr>
        <p:xfrm>
          <a:off x="1223961" y="1622433"/>
          <a:ext cx="9744074" cy="4662307"/>
        </p:xfrm>
        <a:graphic>
          <a:graphicData uri="http://schemas.openxmlformats.org/drawingml/2006/table">
            <a:tbl>
              <a:tblPr firstRow="1" firstCol="1" bandRow="1"/>
              <a:tblGrid>
                <a:gridCol w="1474104">
                  <a:extLst>
                    <a:ext uri="{9D8B030D-6E8A-4147-A177-3AD203B41FA5}">
                      <a16:colId xmlns:a16="http://schemas.microsoft.com/office/drawing/2014/main" val="460615082"/>
                    </a:ext>
                  </a:extLst>
                </a:gridCol>
                <a:gridCol w="2999960">
                  <a:extLst>
                    <a:ext uri="{9D8B030D-6E8A-4147-A177-3AD203B41FA5}">
                      <a16:colId xmlns:a16="http://schemas.microsoft.com/office/drawing/2014/main" val="3821875479"/>
                    </a:ext>
                  </a:extLst>
                </a:gridCol>
                <a:gridCol w="1382194">
                  <a:extLst>
                    <a:ext uri="{9D8B030D-6E8A-4147-A177-3AD203B41FA5}">
                      <a16:colId xmlns:a16="http://schemas.microsoft.com/office/drawing/2014/main" val="1387461231"/>
                    </a:ext>
                  </a:extLst>
                </a:gridCol>
                <a:gridCol w="1289395">
                  <a:extLst>
                    <a:ext uri="{9D8B030D-6E8A-4147-A177-3AD203B41FA5}">
                      <a16:colId xmlns:a16="http://schemas.microsoft.com/office/drawing/2014/main" val="17694695"/>
                    </a:ext>
                  </a:extLst>
                </a:gridCol>
                <a:gridCol w="1309026">
                  <a:extLst>
                    <a:ext uri="{9D8B030D-6E8A-4147-A177-3AD203B41FA5}">
                      <a16:colId xmlns:a16="http://schemas.microsoft.com/office/drawing/2014/main" val="3408521952"/>
                    </a:ext>
                  </a:extLst>
                </a:gridCol>
                <a:gridCol w="1289395">
                  <a:extLst>
                    <a:ext uri="{9D8B030D-6E8A-4147-A177-3AD203B41FA5}">
                      <a16:colId xmlns:a16="http://schemas.microsoft.com/office/drawing/2014/main" val="2137975599"/>
                    </a:ext>
                  </a:extLst>
                </a:gridCol>
              </a:tblGrid>
              <a:tr h="381368">
                <a:tc>
                  <a:txBody>
                    <a:bodyPr/>
                    <a:lstStyle/>
                    <a:p>
                      <a:pPr marL="61595" marR="185420" indent="-6350" algn="ctr">
                        <a:lnSpc>
                          <a:spcPct val="107000"/>
                        </a:lnSpc>
                        <a:spcAft>
                          <a:spcPts val="20"/>
                        </a:spcAft>
                        <a:buNone/>
                      </a:pPr>
                      <a:r>
                        <a:rPr lang="es-CO" sz="12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Código de proyecto</a:t>
                      </a:r>
                      <a:endParaRPr lang="es-CO" sz="1100" kern="100" dirty="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61595" marR="185420" indent="-6350" algn="ctr">
                        <a:lnSpc>
                          <a:spcPct val="107000"/>
                        </a:lnSpc>
                        <a:spcAft>
                          <a:spcPts val="20"/>
                        </a:spcAft>
                        <a:buNone/>
                      </a:pPr>
                      <a:r>
                        <a:rPr lang="es-CO" sz="12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Nombre del proyecto</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61595" marR="185420" indent="-6350" algn="ctr">
                        <a:lnSpc>
                          <a:spcPct val="107000"/>
                        </a:lnSpc>
                        <a:spcAft>
                          <a:spcPts val="20"/>
                        </a:spcAft>
                        <a:buNone/>
                      </a:pPr>
                      <a:r>
                        <a:rPr lang="es-CO" sz="12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Valor Aprobado</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61595" marR="185420" indent="-6350" algn="ctr">
                        <a:lnSpc>
                          <a:spcPct val="107000"/>
                        </a:lnSpc>
                        <a:spcAft>
                          <a:spcPts val="20"/>
                        </a:spcAft>
                        <a:buNone/>
                      </a:pPr>
                      <a:r>
                        <a:rPr lang="es-CO" sz="12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Ejecución planeada</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61595" marR="185420" indent="-6350" algn="ctr">
                        <a:lnSpc>
                          <a:spcPct val="107000"/>
                        </a:lnSpc>
                        <a:spcAft>
                          <a:spcPts val="20"/>
                        </a:spcAft>
                        <a:buNone/>
                      </a:pPr>
                      <a:r>
                        <a:rPr lang="es-CO" sz="12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Ejecución no planeada</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61595" marR="185420" indent="-6350" algn="ctr">
                        <a:lnSpc>
                          <a:spcPct val="107000"/>
                        </a:lnSpc>
                        <a:spcAft>
                          <a:spcPts val="20"/>
                        </a:spcAft>
                        <a:buNone/>
                      </a:pPr>
                      <a:r>
                        <a:rPr lang="es-CO" sz="12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Ejecución Total</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651260357"/>
                  </a:ext>
                </a:extLst>
              </a:tr>
              <a:tr h="381368">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NEG0756TYDTO</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Red Integrada de Telecomunicaciones CHEC (Fase 2)</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1,368</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0</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3,288</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3,288</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6856179"/>
                  </a:ext>
                </a:extLst>
              </a:tr>
              <a:tr h="381368">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NEG0760TYDCE</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Reposición sistemas y equipos de control, protección y comunicaciones</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784</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740</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2,083</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2,824</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4122120"/>
                  </a:ext>
                </a:extLst>
              </a:tr>
              <a:tr h="381368">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PEI0731TYDCE</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Modernización y reposición de la subestación Anserma 33/13.2 kV</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191</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0</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322</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322</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4726878"/>
                  </a:ext>
                </a:extLst>
              </a:tr>
              <a:tr h="381368">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PEI1190TYDLI</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Modernización y reposición del SDL del nororiente de caldas</a:t>
                      </a:r>
                      <a:endParaRPr lang="es-CO" sz="1100" kern="100" dirty="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2,673</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35</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2,928</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2,963</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3555879"/>
                  </a:ext>
                </a:extLst>
              </a:tr>
              <a:tr h="198735">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PEI1118TYDLI</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Nueva línea Victoria - San Felipe 115 kV</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12,623</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11,715</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714</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12,429</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90592613"/>
                  </a:ext>
                </a:extLst>
              </a:tr>
              <a:tr h="381368">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PEI0381TYDTO</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Proyecto gestión y control pérdidas de energía - CHEC</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1,456</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1,116</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783</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1,899</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4653805"/>
                  </a:ext>
                </a:extLst>
              </a:tr>
              <a:tr h="381368">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NEG0378TYDLI</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Expansión y repotenciación de redes de distribución CHEC</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3,125</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289</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8,522</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8,811</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0813466"/>
                  </a:ext>
                </a:extLst>
              </a:tr>
              <a:tr h="250220">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NEG0382TYDLI</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Reposición redes eléctricas y equipos de red</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18,134</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1,499</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9,270</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10,769</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8998233"/>
                  </a:ext>
                </a:extLst>
              </a:tr>
              <a:tr h="576224">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PEI1199TYDLI</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Instalación de fibra óptica SPAN 600 ADSS entre Subestación Uribe y Subestación Regivit</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3,870</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0</a:t>
                      </a:r>
                      <a:endParaRPr lang="es-CO" sz="1100" kern="100" dirty="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3,478</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3,478</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3663349"/>
                  </a:ext>
                </a:extLst>
              </a:tr>
              <a:tr h="381368">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UCISA</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Reposición activos SE propiedad de ISA Intercolombia</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90</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0</a:t>
                      </a:r>
                      <a:endParaRPr lang="es-CO" sz="1100" kern="100" dirty="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0</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0</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3855645"/>
                  </a:ext>
                </a:extLst>
              </a:tr>
              <a:tr h="381368">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NEG0759TYDCE</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Reposición sistemas y equipos de subestación</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5,745</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4,772</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2,114</a:t>
                      </a:r>
                      <a:endParaRPr lang="es-CO" sz="1100" kern="100" dirty="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6,886</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5925545"/>
                  </a:ext>
                </a:extLst>
              </a:tr>
              <a:tr h="186511">
                <a:tc gridSpan="2">
                  <a:txBody>
                    <a:bodyPr/>
                    <a:lstStyle/>
                    <a:p>
                      <a:pPr marL="61595" marR="185420" indent="-6350" algn="ctr">
                        <a:lnSpc>
                          <a:spcPct val="107000"/>
                        </a:lnSpc>
                        <a:spcAft>
                          <a:spcPts val="20"/>
                        </a:spcAft>
                        <a:buNone/>
                      </a:pPr>
                      <a:r>
                        <a:rPr lang="es-CO" sz="12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Total</a:t>
                      </a:r>
                      <a:endParaRPr lang="es-CO" sz="1100" kern="100" dirty="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hMerge="1">
                  <a:txBody>
                    <a:bodyPr/>
                    <a:lstStyle/>
                    <a:p>
                      <a:endParaRPr lang="es-CO"/>
                    </a:p>
                  </a:txBody>
                  <a:tcPr/>
                </a:tc>
                <a:tc>
                  <a:txBody>
                    <a:bodyPr/>
                    <a:lstStyle/>
                    <a:p>
                      <a:pPr marL="61595" marR="185420" indent="-6350" algn="ctr">
                        <a:lnSpc>
                          <a:spcPct val="107000"/>
                        </a:lnSpc>
                        <a:spcAft>
                          <a:spcPts val="20"/>
                        </a:spcAft>
                        <a:buNone/>
                      </a:pPr>
                      <a:r>
                        <a:rPr lang="es-CO" sz="12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50,060</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61595" marR="185420" indent="-6350" algn="ctr">
                        <a:lnSpc>
                          <a:spcPct val="107000"/>
                        </a:lnSpc>
                        <a:spcAft>
                          <a:spcPts val="20"/>
                        </a:spcAft>
                        <a:buNone/>
                      </a:pPr>
                      <a:r>
                        <a:rPr lang="es-CO" sz="12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20,166</a:t>
                      </a:r>
                      <a:endParaRPr lang="es-CO" sz="1100" kern="10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61595" marR="185420" indent="-6350" algn="ctr">
                        <a:lnSpc>
                          <a:spcPct val="107000"/>
                        </a:lnSpc>
                        <a:spcAft>
                          <a:spcPts val="20"/>
                        </a:spcAft>
                        <a:buNone/>
                      </a:pPr>
                      <a:r>
                        <a:rPr lang="es-CO" sz="12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33,503</a:t>
                      </a:r>
                      <a:endParaRPr lang="es-CO" sz="1100" kern="100" dirty="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61595" marR="185420" indent="-6350" algn="ctr">
                        <a:lnSpc>
                          <a:spcPct val="107000"/>
                        </a:lnSpc>
                        <a:spcAft>
                          <a:spcPts val="20"/>
                        </a:spcAft>
                        <a:buNone/>
                      </a:pPr>
                      <a:r>
                        <a:rPr lang="es-CO" sz="12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53,669</a:t>
                      </a:r>
                      <a:endParaRPr lang="es-CO" sz="1100" kern="100" dirty="0">
                        <a:effectLst/>
                        <a:latin typeface="Arial" panose="020B0604020202020204" pitchFamily="34" charset="0"/>
                        <a:ea typeface="Arial" panose="020B0604020202020204" pitchFamily="34" charset="0"/>
                      </a:endParaRPr>
                    </a:p>
                  </a:txBody>
                  <a:tcPr marL="29819" marR="298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extLst>
                  <a:ext uri="{0D108BD9-81ED-4DB2-BD59-A6C34878D82A}">
                    <a16:rowId xmlns:a16="http://schemas.microsoft.com/office/drawing/2014/main" val="1456625867"/>
                  </a:ext>
                </a:extLst>
              </a:tr>
            </a:tbl>
          </a:graphicData>
        </a:graphic>
      </p:graphicFrame>
    </p:spTree>
    <p:extLst>
      <p:ext uri="{BB962C8B-B14F-4D97-AF65-F5344CB8AC3E}">
        <p14:creationId xmlns:p14="http://schemas.microsoft.com/office/powerpoint/2010/main" val="828655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E9360A8-511A-EF84-4A56-D57893BAF65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187567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Imagen que contiene Icono&#10;&#10;El contenido generado por IA puede ser incorrecto.">
            <a:extLst>
              <a:ext uri="{FF2B5EF4-FFF2-40B4-BE49-F238E27FC236}">
                <a16:creationId xmlns:a16="http://schemas.microsoft.com/office/drawing/2014/main" id="{BE44721E-257A-4086-0267-5A83C9CF0D1F}"/>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uadroTexto 9">
            <a:extLst>
              <a:ext uri="{FF2B5EF4-FFF2-40B4-BE49-F238E27FC236}">
                <a16:creationId xmlns:a16="http://schemas.microsoft.com/office/drawing/2014/main" id="{45A35CB9-7DEA-68B7-8DF1-1C8BABF4A07D}"/>
              </a:ext>
            </a:extLst>
          </p:cNvPr>
          <p:cNvSpPr txBox="1"/>
          <p:nvPr/>
        </p:nvSpPr>
        <p:spPr>
          <a:xfrm>
            <a:off x="4348413" y="2459504"/>
            <a:ext cx="7071418" cy="1938992"/>
          </a:xfrm>
          <a:prstGeom prst="rect">
            <a:avLst/>
          </a:prstGeom>
          <a:noFill/>
        </p:spPr>
        <p:txBody>
          <a:bodyPr wrap="square" rtlCol="0">
            <a:spAutoFit/>
          </a:bodyPr>
          <a:lstStyle/>
          <a:p>
            <a:pPr algn="ctr"/>
            <a:r>
              <a:rPr lang="es-MX" sz="6000" b="1" dirty="0">
                <a:solidFill>
                  <a:srgbClr val="A2C830"/>
                </a:solidFill>
                <a:latin typeface="Arial Rounded MT Bold" panose="020F0704030504030204" pitchFamily="34" charset="0"/>
              </a:rPr>
              <a:t>Descripción del Sistema Operado</a:t>
            </a:r>
            <a:endParaRPr lang="es-CO" sz="6000" b="1" dirty="0">
              <a:solidFill>
                <a:srgbClr val="A2C830"/>
              </a:solidFill>
              <a:latin typeface="Arial Rounded MT Bold" panose="020F0704030504030204" pitchFamily="34" charset="0"/>
            </a:endParaRPr>
          </a:p>
        </p:txBody>
      </p:sp>
    </p:spTree>
    <p:extLst>
      <p:ext uri="{BB962C8B-B14F-4D97-AF65-F5344CB8AC3E}">
        <p14:creationId xmlns:p14="http://schemas.microsoft.com/office/powerpoint/2010/main" val="709870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0680BD03-E679-FB36-555E-48D60F0BE835}"/>
              </a:ext>
            </a:extLst>
          </p:cNvPr>
          <p:cNvPicPr/>
          <p:nvPr/>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29A99553-315C-1C1E-1D59-9FD7D27C4212}"/>
              </a:ext>
            </a:extLst>
          </p:cNvPr>
          <p:cNvSpPr txBox="1"/>
          <p:nvPr/>
        </p:nvSpPr>
        <p:spPr>
          <a:xfrm>
            <a:off x="1742144" y="518128"/>
            <a:ext cx="8707712" cy="542777"/>
          </a:xfrm>
          <a:prstGeom prst="rect">
            <a:avLst/>
          </a:prstGeom>
          <a:noFill/>
        </p:spPr>
        <p:txBody>
          <a:bodyPr wrap="square" rtlCol="0">
            <a:spAutoFit/>
          </a:bodyPr>
          <a:lstStyle/>
          <a:p>
            <a:pPr algn="ctr">
              <a:lnSpc>
                <a:spcPts val="3400"/>
              </a:lnSpc>
            </a:pPr>
            <a:r>
              <a:rPr lang="es-MX" sz="3600" b="1" dirty="0">
                <a:solidFill>
                  <a:srgbClr val="A2C830"/>
                </a:solidFill>
                <a:latin typeface="Arial Rounded MT Bold" panose="020F0704030504030204" pitchFamily="34" charset="0"/>
              </a:rPr>
              <a:t>Área geográfica atendida</a:t>
            </a:r>
            <a:endParaRPr lang="es-CO" sz="3600" b="1" dirty="0">
              <a:solidFill>
                <a:srgbClr val="A2C830"/>
              </a:solidFill>
              <a:latin typeface="Arial Rounded MT Bold" panose="020F0704030504030204" pitchFamily="34" charset="0"/>
            </a:endParaRPr>
          </a:p>
        </p:txBody>
      </p:sp>
      <p:pic>
        <p:nvPicPr>
          <p:cNvPr id="4" name="Imagen 3">
            <a:extLst>
              <a:ext uri="{FF2B5EF4-FFF2-40B4-BE49-F238E27FC236}">
                <a16:creationId xmlns:a16="http://schemas.microsoft.com/office/drawing/2014/main" id="{6122B157-CE9D-A3AE-DBE0-F2991EB24540}"/>
              </a:ext>
            </a:extLst>
          </p:cNvPr>
          <p:cNvPicPr>
            <a:picLocks noChangeAspect="1"/>
          </p:cNvPicPr>
          <p:nvPr/>
        </p:nvPicPr>
        <p:blipFill>
          <a:blip r:embed="rId3"/>
          <a:stretch>
            <a:fillRect/>
          </a:stretch>
        </p:blipFill>
        <p:spPr>
          <a:xfrm>
            <a:off x="6591300" y="1224268"/>
            <a:ext cx="5065582" cy="3444596"/>
          </a:xfrm>
          <a:prstGeom prst="rect">
            <a:avLst/>
          </a:prstGeom>
        </p:spPr>
      </p:pic>
      <p:sp>
        <p:nvSpPr>
          <p:cNvPr id="8" name="CuadroTexto 7">
            <a:extLst>
              <a:ext uri="{FF2B5EF4-FFF2-40B4-BE49-F238E27FC236}">
                <a16:creationId xmlns:a16="http://schemas.microsoft.com/office/drawing/2014/main" id="{7BFE4D85-E879-09DA-B544-3BD246634653}"/>
              </a:ext>
            </a:extLst>
          </p:cNvPr>
          <p:cNvSpPr txBox="1"/>
          <p:nvPr/>
        </p:nvSpPr>
        <p:spPr>
          <a:xfrm>
            <a:off x="6591300" y="4791768"/>
            <a:ext cx="6114422" cy="369332"/>
          </a:xfrm>
          <a:prstGeom prst="rect">
            <a:avLst/>
          </a:prstGeom>
          <a:noFill/>
        </p:spPr>
        <p:txBody>
          <a:bodyPr wrap="square">
            <a:spAutoFit/>
          </a:bodyPr>
          <a:lstStyle/>
          <a:p>
            <a:r>
              <a:rPr lang="es-CO" sz="1800" b="1" dirty="0">
                <a:solidFill>
                  <a:srgbClr val="4F6228"/>
                </a:solidFill>
                <a:effectLst/>
                <a:latin typeface="Arial" panose="020B0604020202020204" pitchFamily="34" charset="0"/>
                <a:ea typeface="Arial" panose="020B0604020202020204" pitchFamily="34" charset="0"/>
              </a:rPr>
              <a:t>Presencia en 48 municipios de Colombia</a:t>
            </a:r>
            <a:endParaRPr lang="es-CO" dirty="0"/>
          </a:p>
        </p:txBody>
      </p:sp>
      <p:graphicFrame>
        <p:nvGraphicFramePr>
          <p:cNvPr id="20" name="Tabla 19">
            <a:extLst>
              <a:ext uri="{FF2B5EF4-FFF2-40B4-BE49-F238E27FC236}">
                <a16:creationId xmlns:a16="http://schemas.microsoft.com/office/drawing/2014/main" id="{C5BEE3B0-04B9-E50E-3DA9-7EF159919BA6}"/>
              </a:ext>
            </a:extLst>
          </p:cNvPr>
          <p:cNvGraphicFramePr>
            <a:graphicFrameLocks noGrp="1"/>
          </p:cNvGraphicFramePr>
          <p:nvPr>
            <p:extLst>
              <p:ext uri="{D42A27DB-BD31-4B8C-83A1-F6EECF244321}">
                <p14:modId xmlns:p14="http://schemas.microsoft.com/office/powerpoint/2010/main" val="2543947146"/>
              </p:ext>
            </p:extLst>
          </p:nvPr>
        </p:nvGraphicFramePr>
        <p:xfrm>
          <a:off x="878156" y="3912441"/>
          <a:ext cx="5400000" cy="1758654"/>
        </p:xfrm>
        <a:graphic>
          <a:graphicData uri="http://schemas.openxmlformats.org/drawingml/2006/table">
            <a:tbl>
              <a:tblPr firstRow="1" firstCol="1" bandRow="1"/>
              <a:tblGrid>
                <a:gridCol w="4320000">
                  <a:extLst>
                    <a:ext uri="{9D8B030D-6E8A-4147-A177-3AD203B41FA5}">
                      <a16:colId xmlns:a16="http://schemas.microsoft.com/office/drawing/2014/main" val="3288774690"/>
                    </a:ext>
                  </a:extLst>
                </a:gridCol>
                <a:gridCol w="1080000">
                  <a:extLst>
                    <a:ext uri="{9D8B030D-6E8A-4147-A177-3AD203B41FA5}">
                      <a16:colId xmlns:a16="http://schemas.microsoft.com/office/drawing/2014/main" val="2124735108"/>
                    </a:ext>
                  </a:extLst>
                </a:gridCol>
              </a:tblGrid>
              <a:tr h="246654">
                <a:tc gridSpan="2">
                  <a:txBody>
                    <a:bodyPr/>
                    <a:lstStyle/>
                    <a:p>
                      <a:pPr marL="61595" marR="185420" indent="-6350" algn="ctr">
                        <a:lnSpc>
                          <a:spcPct val="107000"/>
                        </a:lnSpc>
                        <a:spcAft>
                          <a:spcPts val="20"/>
                        </a:spcAft>
                        <a:buNone/>
                      </a:pPr>
                      <a:r>
                        <a:rPr lang="es-CO" sz="1000" b="1" kern="0" dirty="0">
                          <a:solidFill>
                            <a:srgbClr val="000000"/>
                          </a:solidFill>
                          <a:effectLst/>
                          <a:latin typeface="Arial" panose="020B0604020202020204" pitchFamily="34" charset="0"/>
                          <a:ea typeface="Times New Roman" panose="02020603050405020304" pitchFamily="18" charset="0"/>
                        </a:rPr>
                        <a:t>Información Sistema 2024</a:t>
                      </a:r>
                      <a:endParaRPr lang="es-CO" sz="1000" kern="100" dirty="0">
                        <a:effectLst/>
                        <a:latin typeface="Arial" panose="020B0604020202020204" pitchFamily="34" charset="0"/>
                        <a:ea typeface="Arial" panose="020B0604020202020204" pitchFamily="34" charset="0"/>
                      </a:endParaRPr>
                    </a:p>
                  </a:txBody>
                  <a:tcPr marL="92012" marR="92012" marT="46006" marB="460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s-CO"/>
                    </a:p>
                  </a:txBody>
                  <a:tcPr/>
                </a:tc>
                <a:extLst>
                  <a:ext uri="{0D108BD9-81ED-4DB2-BD59-A6C34878D82A}">
                    <a16:rowId xmlns:a16="http://schemas.microsoft.com/office/drawing/2014/main" val="3314496931"/>
                  </a:ext>
                </a:extLst>
              </a:tr>
              <a:tr h="252000">
                <a:tc>
                  <a:txBody>
                    <a:bodyPr/>
                    <a:lstStyle/>
                    <a:p>
                      <a:pPr marL="61595" marR="185420" indent="-6350" algn="l">
                        <a:lnSpc>
                          <a:spcPct val="107000"/>
                        </a:lnSpc>
                        <a:spcAft>
                          <a:spcPts val="20"/>
                        </a:spcAft>
                        <a:buNone/>
                      </a:pPr>
                      <a:r>
                        <a:rPr lang="es-CO" sz="1000" b="1" kern="0" dirty="0">
                          <a:solidFill>
                            <a:srgbClr val="000000"/>
                          </a:solidFill>
                          <a:effectLst/>
                          <a:latin typeface="Arial" panose="020B0604020202020204" pitchFamily="34" charset="0"/>
                          <a:ea typeface="Calibri" panose="020F0502020204030204" pitchFamily="34" charset="0"/>
                        </a:rPr>
                        <a:t>Número de subestaciones</a:t>
                      </a:r>
                      <a:endParaRPr lang="es-CO" sz="1000" kern="100" dirty="0">
                        <a:effectLst/>
                        <a:latin typeface="Arial" panose="020B0604020202020204" pitchFamily="34" charset="0"/>
                        <a:ea typeface="Arial" panose="020B0604020202020204" pitchFamily="34" charset="0"/>
                      </a:endParaRPr>
                    </a:p>
                  </a:txBody>
                  <a:tcPr marL="44574" marR="44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61595" marR="185420" indent="-6350" algn="ctr">
                        <a:lnSpc>
                          <a:spcPct val="107000"/>
                        </a:lnSpc>
                        <a:spcAft>
                          <a:spcPts val="20"/>
                        </a:spcAft>
                        <a:buNone/>
                      </a:pPr>
                      <a:r>
                        <a:rPr lang="es-CO" sz="1000" kern="0" dirty="0">
                          <a:solidFill>
                            <a:srgbClr val="000000"/>
                          </a:solidFill>
                          <a:effectLst/>
                          <a:latin typeface="Arial" panose="020B0604020202020204" pitchFamily="34" charset="0"/>
                          <a:ea typeface="Calibri" panose="020F0502020204030204" pitchFamily="34" charset="0"/>
                        </a:rPr>
                        <a:t>62</a:t>
                      </a:r>
                      <a:endParaRPr lang="es-CO" sz="1000" kern="100" dirty="0">
                        <a:effectLst/>
                        <a:latin typeface="Arial" panose="020B0604020202020204" pitchFamily="34" charset="0"/>
                        <a:ea typeface="Arial" panose="020B0604020202020204" pitchFamily="34" charset="0"/>
                      </a:endParaRPr>
                    </a:p>
                  </a:txBody>
                  <a:tcPr marL="44574" marR="44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7660954"/>
                  </a:ext>
                </a:extLst>
              </a:tr>
              <a:tr h="252000">
                <a:tc>
                  <a:txBody>
                    <a:bodyPr/>
                    <a:lstStyle/>
                    <a:p>
                      <a:pPr marL="61595" marR="185420" indent="-6350" algn="l">
                        <a:lnSpc>
                          <a:spcPct val="107000"/>
                        </a:lnSpc>
                        <a:spcAft>
                          <a:spcPts val="20"/>
                        </a:spcAft>
                        <a:buNone/>
                      </a:pPr>
                      <a:r>
                        <a:rPr lang="es-CO" sz="1000" b="1" kern="0">
                          <a:solidFill>
                            <a:srgbClr val="000000"/>
                          </a:solidFill>
                          <a:effectLst/>
                          <a:latin typeface="Arial" panose="020B0604020202020204" pitchFamily="34" charset="0"/>
                          <a:ea typeface="Calibri" panose="020F0502020204030204" pitchFamily="34" charset="0"/>
                        </a:rPr>
                        <a:t>Transformadores de Distribución de Baja Tensión </a:t>
                      </a:r>
                      <a:endParaRPr lang="es-CO" sz="1000" kern="100">
                        <a:effectLst/>
                        <a:latin typeface="Arial" panose="020B0604020202020204" pitchFamily="34" charset="0"/>
                        <a:ea typeface="Arial" panose="020B0604020202020204" pitchFamily="34" charset="0"/>
                      </a:endParaRPr>
                    </a:p>
                  </a:txBody>
                  <a:tcPr marL="44574" marR="44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61595" marR="185420" indent="-6350" algn="ctr">
                        <a:lnSpc>
                          <a:spcPct val="107000"/>
                        </a:lnSpc>
                        <a:spcAft>
                          <a:spcPts val="20"/>
                        </a:spcAft>
                        <a:buNone/>
                      </a:pPr>
                      <a:r>
                        <a:rPr lang="es-CO" sz="1000" kern="0" dirty="0">
                          <a:solidFill>
                            <a:srgbClr val="000000"/>
                          </a:solidFill>
                          <a:effectLst/>
                          <a:latin typeface="Arial" panose="020B0604020202020204" pitchFamily="34" charset="0"/>
                          <a:ea typeface="Calibri" panose="020F0502020204030204" pitchFamily="34" charset="0"/>
                        </a:rPr>
                        <a:t>20.244</a:t>
                      </a:r>
                      <a:endParaRPr lang="es-CO" sz="1000" kern="100" dirty="0">
                        <a:effectLst/>
                        <a:latin typeface="Arial" panose="020B0604020202020204" pitchFamily="34" charset="0"/>
                        <a:ea typeface="Arial" panose="020B0604020202020204" pitchFamily="34" charset="0"/>
                      </a:endParaRPr>
                    </a:p>
                  </a:txBody>
                  <a:tcPr marL="44574" marR="44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5669210"/>
                  </a:ext>
                </a:extLst>
              </a:tr>
              <a:tr h="252000">
                <a:tc>
                  <a:txBody>
                    <a:bodyPr/>
                    <a:lstStyle/>
                    <a:p>
                      <a:pPr marL="61595" marR="185420" indent="-6350" algn="l">
                        <a:lnSpc>
                          <a:spcPct val="107000"/>
                        </a:lnSpc>
                        <a:spcAft>
                          <a:spcPts val="20"/>
                        </a:spcAft>
                        <a:buNone/>
                      </a:pPr>
                      <a:r>
                        <a:rPr lang="es-CO" sz="1000" b="1" kern="0">
                          <a:solidFill>
                            <a:srgbClr val="000000"/>
                          </a:solidFill>
                          <a:effectLst/>
                          <a:latin typeface="Arial" panose="020B0604020202020204" pitchFamily="34" charset="0"/>
                          <a:ea typeface="Calibri" panose="020F0502020204030204" pitchFamily="34" charset="0"/>
                        </a:rPr>
                        <a:t>Capacidad Total de Transformación en MVA</a:t>
                      </a:r>
                      <a:endParaRPr lang="es-CO" sz="1000" kern="100">
                        <a:effectLst/>
                        <a:latin typeface="Arial" panose="020B0604020202020204" pitchFamily="34" charset="0"/>
                        <a:ea typeface="Arial" panose="020B0604020202020204" pitchFamily="34" charset="0"/>
                      </a:endParaRPr>
                    </a:p>
                  </a:txBody>
                  <a:tcPr marL="44574" marR="44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61595" marR="185420" indent="-6350" algn="ctr">
                        <a:lnSpc>
                          <a:spcPct val="107000"/>
                        </a:lnSpc>
                        <a:spcAft>
                          <a:spcPts val="20"/>
                        </a:spcAft>
                        <a:buNone/>
                      </a:pPr>
                      <a:r>
                        <a:rPr lang="es-CO" sz="1000" kern="0" dirty="0">
                          <a:solidFill>
                            <a:srgbClr val="000000"/>
                          </a:solidFill>
                          <a:effectLst/>
                          <a:latin typeface="Arial" panose="020B0604020202020204" pitchFamily="34" charset="0"/>
                          <a:ea typeface="Calibri" panose="020F0502020204030204" pitchFamily="34" charset="0"/>
                        </a:rPr>
                        <a:t>1.215,2</a:t>
                      </a:r>
                      <a:endParaRPr lang="es-CO" sz="1000" kern="100" dirty="0">
                        <a:effectLst/>
                        <a:latin typeface="Arial" panose="020B0604020202020204" pitchFamily="34" charset="0"/>
                        <a:ea typeface="Arial" panose="020B0604020202020204" pitchFamily="34" charset="0"/>
                      </a:endParaRPr>
                    </a:p>
                  </a:txBody>
                  <a:tcPr marL="44574" marR="44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5137854"/>
                  </a:ext>
                </a:extLst>
              </a:tr>
              <a:tr h="252000">
                <a:tc>
                  <a:txBody>
                    <a:bodyPr/>
                    <a:lstStyle/>
                    <a:p>
                      <a:pPr marL="61595" marR="185420" indent="-6350" algn="l">
                        <a:lnSpc>
                          <a:spcPct val="107000"/>
                        </a:lnSpc>
                        <a:spcAft>
                          <a:spcPts val="20"/>
                        </a:spcAft>
                        <a:buNone/>
                      </a:pPr>
                      <a:r>
                        <a:rPr lang="es-CO" sz="1000" b="1" kern="0">
                          <a:solidFill>
                            <a:srgbClr val="000000"/>
                          </a:solidFill>
                          <a:effectLst/>
                          <a:latin typeface="Arial" panose="020B0604020202020204" pitchFamily="34" charset="0"/>
                          <a:ea typeface="Calibri" panose="020F0502020204030204" pitchFamily="34" charset="0"/>
                        </a:rPr>
                        <a:t>Kilómetros de redes de distribución de energía</a:t>
                      </a:r>
                      <a:endParaRPr lang="es-CO" sz="1000" kern="100">
                        <a:effectLst/>
                        <a:latin typeface="Arial" panose="020B0604020202020204" pitchFamily="34" charset="0"/>
                        <a:ea typeface="Arial" panose="020B0604020202020204" pitchFamily="34" charset="0"/>
                      </a:endParaRPr>
                    </a:p>
                  </a:txBody>
                  <a:tcPr marL="44574" marR="44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61595" marR="185420" indent="-6350" algn="ctr">
                        <a:lnSpc>
                          <a:spcPct val="107000"/>
                        </a:lnSpc>
                        <a:spcAft>
                          <a:spcPts val="20"/>
                        </a:spcAft>
                        <a:buNone/>
                      </a:pPr>
                      <a:r>
                        <a:rPr lang="es-CO" sz="1000" kern="0" dirty="0">
                          <a:solidFill>
                            <a:srgbClr val="000000"/>
                          </a:solidFill>
                          <a:effectLst/>
                          <a:latin typeface="Arial" panose="020B0604020202020204" pitchFamily="34" charset="0"/>
                          <a:ea typeface="Calibri" panose="020F0502020204030204" pitchFamily="34" charset="0"/>
                        </a:rPr>
                        <a:t>24.752</a:t>
                      </a:r>
                      <a:endParaRPr lang="es-CO" sz="1000" kern="100" dirty="0">
                        <a:effectLst/>
                        <a:latin typeface="Arial" panose="020B0604020202020204" pitchFamily="34" charset="0"/>
                        <a:ea typeface="Arial" panose="020B0604020202020204" pitchFamily="34" charset="0"/>
                      </a:endParaRPr>
                    </a:p>
                  </a:txBody>
                  <a:tcPr marL="44574" marR="44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8489509"/>
                  </a:ext>
                </a:extLst>
              </a:tr>
              <a:tr h="252000">
                <a:tc>
                  <a:txBody>
                    <a:bodyPr/>
                    <a:lstStyle/>
                    <a:p>
                      <a:pPr marL="61595" marR="185420" indent="-6350" algn="l">
                        <a:lnSpc>
                          <a:spcPct val="107000"/>
                        </a:lnSpc>
                        <a:spcAft>
                          <a:spcPts val="20"/>
                        </a:spcAft>
                        <a:buNone/>
                      </a:pPr>
                      <a:r>
                        <a:rPr lang="es-CO" sz="1000" b="1" kern="0">
                          <a:solidFill>
                            <a:srgbClr val="000000"/>
                          </a:solidFill>
                          <a:effectLst/>
                          <a:latin typeface="Arial" panose="020B0604020202020204" pitchFamily="34" charset="0"/>
                          <a:ea typeface="Calibri" panose="020F0502020204030204" pitchFamily="34" charset="0"/>
                        </a:rPr>
                        <a:t>Índice de duración de interrupción promedio del sistema – SAIDI</a:t>
                      </a:r>
                      <a:endParaRPr lang="es-CO" sz="1000" kern="100">
                        <a:effectLst/>
                        <a:latin typeface="Arial" panose="020B0604020202020204" pitchFamily="34" charset="0"/>
                        <a:ea typeface="Arial" panose="020B0604020202020204" pitchFamily="34" charset="0"/>
                      </a:endParaRPr>
                    </a:p>
                  </a:txBody>
                  <a:tcPr marL="44574" marR="44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61595" marR="185420" indent="-6350" algn="ctr">
                        <a:lnSpc>
                          <a:spcPct val="107000"/>
                        </a:lnSpc>
                        <a:spcAft>
                          <a:spcPts val="20"/>
                        </a:spcAft>
                        <a:buNone/>
                      </a:pPr>
                      <a:r>
                        <a:rPr lang="es-CO" sz="1000" kern="0" dirty="0">
                          <a:solidFill>
                            <a:srgbClr val="000000"/>
                          </a:solidFill>
                          <a:effectLst/>
                          <a:latin typeface="Arial" panose="020B0604020202020204" pitchFamily="34" charset="0"/>
                          <a:ea typeface="Calibri" panose="020F0502020204030204" pitchFamily="34" charset="0"/>
                        </a:rPr>
                        <a:t> 18,13</a:t>
                      </a:r>
                      <a:endParaRPr lang="es-CO" sz="1000" kern="100" dirty="0">
                        <a:effectLst/>
                        <a:latin typeface="Arial" panose="020B0604020202020204" pitchFamily="34" charset="0"/>
                        <a:ea typeface="Arial" panose="020B0604020202020204" pitchFamily="34" charset="0"/>
                      </a:endParaRPr>
                    </a:p>
                  </a:txBody>
                  <a:tcPr marL="44574" marR="44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23366"/>
                  </a:ext>
                </a:extLst>
              </a:tr>
              <a:tr h="252000">
                <a:tc>
                  <a:txBody>
                    <a:bodyPr/>
                    <a:lstStyle/>
                    <a:p>
                      <a:pPr marL="61595" marR="185420" indent="-6350" algn="just">
                        <a:lnSpc>
                          <a:spcPct val="107000"/>
                        </a:lnSpc>
                        <a:spcAft>
                          <a:spcPts val="20"/>
                        </a:spcAft>
                        <a:buNone/>
                      </a:pPr>
                      <a:r>
                        <a:rPr lang="es-CO" sz="1000" b="1" kern="0" dirty="0">
                          <a:solidFill>
                            <a:srgbClr val="000000"/>
                          </a:solidFill>
                          <a:effectLst/>
                          <a:latin typeface="Arial" panose="020B0604020202020204" pitchFamily="34" charset="0"/>
                          <a:ea typeface="Calibri" panose="020F0502020204030204" pitchFamily="34" charset="0"/>
                        </a:rPr>
                        <a:t>Índice de frecuencia de interrupción promedio del sistema – SAIFI </a:t>
                      </a:r>
                      <a:endParaRPr lang="es-CO" sz="1000" kern="100" dirty="0">
                        <a:effectLst/>
                        <a:latin typeface="Arial" panose="020B0604020202020204" pitchFamily="34" charset="0"/>
                        <a:ea typeface="Arial" panose="020B0604020202020204" pitchFamily="34" charset="0"/>
                      </a:endParaRPr>
                    </a:p>
                  </a:txBody>
                  <a:tcPr marL="44574" marR="44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61595" marR="185420" indent="-6350" algn="ctr">
                        <a:lnSpc>
                          <a:spcPct val="107000"/>
                        </a:lnSpc>
                        <a:spcAft>
                          <a:spcPts val="20"/>
                        </a:spcAft>
                        <a:buNone/>
                      </a:pPr>
                      <a:r>
                        <a:rPr lang="es-CO" sz="1000" kern="0" dirty="0">
                          <a:solidFill>
                            <a:srgbClr val="000000"/>
                          </a:solidFill>
                          <a:effectLst/>
                          <a:latin typeface="Arial" panose="020B0604020202020204" pitchFamily="34" charset="0"/>
                          <a:ea typeface="Calibri" panose="020F0502020204030204" pitchFamily="34" charset="0"/>
                        </a:rPr>
                        <a:t>11,71</a:t>
                      </a:r>
                      <a:endParaRPr lang="es-CO" sz="1000" kern="100" dirty="0">
                        <a:effectLst/>
                        <a:latin typeface="Arial" panose="020B0604020202020204" pitchFamily="34" charset="0"/>
                        <a:ea typeface="Arial" panose="020B0604020202020204" pitchFamily="34" charset="0"/>
                      </a:endParaRPr>
                    </a:p>
                  </a:txBody>
                  <a:tcPr marL="44574" marR="44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3451964"/>
                  </a:ext>
                </a:extLst>
              </a:tr>
            </a:tbl>
          </a:graphicData>
        </a:graphic>
      </p:graphicFrame>
      <p:graphicFrame>
        <p:nvGraphicFramePr>
          <p:cNvPr id="21" name="Tabla 20">
            <a:extLst>
              <a:ext uri="{FF2B5EF4-FFF2-40B4-BE49-F238E27FC236}">
                <a16:creationId xmlns:a16="http://schemas.microsoft.com/office/drawing/2014/main" id="{D46928B9-772B-5D9F-C2E3-F4055586AA03}"/>
              </a:ext>
            </a:extLst>
          </p:cNvPr>
          <p:cNvGraphicFramePr>
            <a:graphicFrameLocks noGrp="1"/>
          </p:cNvGraphicFramePr>
          <p:nvPr>
            <p:extLst>
              <p:ext uri="{D42A27DB-BD31-4B8C-83A1-F6EECF244321}">
                <p14:modId xmlns:p14="http://schemas.microsoft.com/office/powerpoint/2010/main" val="1393435441"/>
              </p:ext>
            </p:extLst>
          </p:nvPr>
        </p:nvGraphicFramePr>
        <p:xfrm>
          <a:off x="986156" y="1659540"/>
          <a:ext cx="5184000" cy="1978062"/>
        </p:xfrm>
        <a:graphic>
          <a:graphicData uri="http://schemas.openxmlformats.org/drawingml/2006/table">
            <a:tbl>
              <a:tblPr firstRow="1" firstCol="1" bandRow="1"/>
              <a:tblGrid>
                <a:gridCol w="1908000">
                  <a:extLst>
                    <a:ext uri="{9D8B030D-6E8A-4147-A177-3AD203B41FA5}">
                      <a16:colId xmlns:a16="http://schemas.microsoft.com/office/drawing/2014/main" val="4216916592"/>
                    </a:ext>
                  </a:extLst>
                </a:gridCol>
                <a:gridCol w="1080000">
                  <a:extLst>
                    <a:ext uri="{9D8B030D-6E8A-4147-A177-3AD203B41FA5}">
                      <a16:colId xmlns:a16="http://schemas.microsoft.com/office/drawing/2014/main" val="1852841"/>
                    </a:ext>
                  </a:extLst>
                </a:gridCol>
                <a:gridCol w="1116000">
                  <a:extLst>
                    <a:ext uri="{9D8B030D-6E8A-4147-A177-3AD203B41FA5}">
                      <a16:colId xmlns:a16="http://schemas.microsoft.com/office/drawing/2014/main" val="3991392341"/>
                    </a:ext>
                  </a:extLst>
                </a:gridCol>
                <a:gridCol w="1080000">
                  <a:extLst>
                    <a:ext uri="{9D8B030D-6E8A-4147-A177-3AD203B41FA5}">
                      <a16:colId xmlns:a16="http://schemas.microsoft.com/office/drawing/2014/main" val="2145519828"/>
                    </a:ext>
                  </a:extLst>
                </a:gridCol>
              </a:tblGrid>
              <a:tr h="274320">
                <a:tc>
                  <a:txBody>
                    <a:bodyPr/>
                    <a:lstStyle/>
                    <a:p>
                      <a:pPr marL="3175" marR="185420" lvl="0" indent="0" algn="ctr">
                        <a:lnSpc>
                          <a:spcPct val="100000"/>
                        </a:lnSpc>
                        <a:spcAft>
                          <a:spcPts val="0"/>
                        </a:spcAft>
                        <a:buNone/>
                      </a:pPr>
                      <a:r>
                        <a:rPr lang="es-CO" sz="1050" b="1" kern="100" dirty="0">
                          <a:solidFill>
                            <a:srgbClr val="000000"/>
                          </a:solidFill>
                          <a:effectLst/>
                          <a:latin typeface="Arial" panose="020B0604020202020204" pitchFamily="34" charset="0"/>
                          <a:ea typeface="Calibri" panose="020F0502020204030204" pitchFamily="34" charset="0"/>
                        </a:rPr>
                        <a:t>Departamento</a:t>
                      </a:r>
                      <a:endParaRPr lang="es-CO" sz="1050" kern="100" dirty="0">
                        <a:effectLst/>
                        <a:latin typeface="Arial" panose="020B0604020202020204" pitchFamily="34" charset="0"/>
                        <a:ea typeface="Arial" panose="020B0604020202020204" pitchFamily="34" charset="0"/>
                      </a:endParaRPr>
                    </a:p>
                  </a:txBody>
                  <a:tcPr marL="10800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5715" marR="185420" lvl="0" indent="0" algn="ctr">
                        <a:lnSpc>
                          <a:spcPct val="100000"/>
                        </a:lnSpc>
                        <a:spcAft>
                          <a:spcPts val="0"/>
                        </a:spcAft>
                        <a:buNone/>
                      </a:pPr>
                      <a:r>
                        <a:rPr lang="es-CO" sz="1050" b="1" kern="100" dirty="0" err="1">
                          <a:solidFill>
                            <a:srgbClr val="000000"/>
                          </a:solidFill>
                          <a:effectLst/>
                          <a:latin typeface="Arial" panose="020B0604020202020204" pitchFamily="34" charset="0"/>
                          <a:ea typeface="Calibri" panose="020F0502020204030204" pitchFamily="34" charset="0"/>
                        </a:rPr>
                        <a:t>N</a:t>
                      </a:r>
                      <a:r>
                        <a:rPr lang="es-CO" sz="1050" b="1" kern="100" dirty="0" err="1">
                          <a:solidFill>
                            <a:srgbClr val="000000"/>
                          </a:solidFill>
                          <a:effectLst/>
                          <a:latin typeface="Arial" panose="020B0604020202020204" pitchFamily="34" charset="0"/>
                          <a:ea typeface="Times New Roman" panose="02020603050405020304" pitchFamily="18" charset="0"/>
                        </a:rPr>
                        <a:t>°</a:t>
                      </a:r>
                      <a:r>
                        <a:rPr lang="es-CO" sz="1050" b="1" kern="100" dirty="0">
                          <a:solidFill>
                            <a:srgbClr val="000000"/>
                          </a:solidFill>
                          <a:effectLst/>
                          <a:latin typeface="Arial" panose="020B0604020202020204" pitchFamily="34" charset="0"/>
                          <a:ea typeface="Times New Roman" panose="02020603050405020304" pitchFamily="18" charset="0"/>
                        </a:rPr>
                        <a:t> </a:t>
                      </a:r>
                      <a:r>
                        <a:rPr lang="es-CO" sz="1050" b="1" kern="100" dirty="0">
                          <a:solidFill>
                            <a:srgbClr val="000000"/>
                          </a:solidFill>
                          <a:effectLst/>
                          <a:latin typeface="Arial" panose="020B0604020202020204" pitchFamily="34" charset="0"/>
                          <a:ea typeface="Calibri" panose="020F0502020204030204" pitchFamily="34" charset="0"/>
                        </a:rPr>
                        <a:t>de Municipios</a:t>
                      </a:r>
                      <a:endParaRPr lang="es-CO" sz="1050" kern="100" dirty="0">
                        <a:effectLst/>
                        <a:latin typeface="Arial" panose="020B0604020202020204" pitchFamily="34" charset="0"/>
                        <a:ea typeface="Arial" panose="020B0604020202020204" pitchFamily="34" charset="0"/>
                      </a:endParaRPr>
                    </a:p>
                  </a:txBody>
                  <a:tcPr marL="10800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61595" marR="185420" lvl="0" indent="0" algn="ctr">
                        <a:lnSpc>
                          <a:spcPct val="100000"/>
                        </a:lnSpc>
                        <a:spcAft>
                          <a:spcPts val="0"/>
                        </a:spcAft>
                        <a:buNone/>
                      </a:pPr>
                      <a:r>
                        <a:rPr lang="es-CO" sz="1050" b="1" kern="100" dirty="0" err="1">
                          <a:solidFill>
                            <a:srgbClr val="000000"/>
                          </a:solidFill>
                          <a:effectLst/>
                          <a:latin typeface="Arial" panose="020B0604020202020204" pitchFamily="34" charset="0"/>
                          <a:ea typeface="Calibri" panose="020F0502020204030204" pitchFamily="34" charset="0"/>
                        </a:rPr>
                        <a:t>N</a:t>
                      </a:r>
                      <a:r>
                        <a:rPr lang="es-CO" sz="1050" b="1" kern="100" dirty="0" err="1">
                          <a:solidFill>
                            <a:srgbClr val="000000"/>
                          </a:solidFill>
                          <a:effectLst/>
                          <a:latin typeface="Arial" panose="020B0604020202020204" pitchFamily="34" charset="0"/>
                          <a:ea typeface="Times New Roman" panose="02020603050405020304" pitchFamily="18" charset="0"/>
                        </a:rPr>
                        <a:t>°</a:t>
                      </a:r>
                      <a:r>
                        <a:rPr lang="es-CO" sz="1050" b="1" kern="100" dirty="0">
                          <a:solidFill>
                            <a:srgbClr val="000000"/>
                          </a:solidFill>
                          <a:effectLst/>
                          <a:latin typeface="Arial" panose="020B0604020202020204" pitchFamily="34" charset="0"/>
                          <a:ea typeface="Times New Roman" panose="02020603050405020304" pitchFamily="18" charset="0"/>
                        </a:rPr>
                        <a:t> </a:t>
                      </a:r>
                      <a:r>
                        <a:rPr lang="es-CO" sz="1050" b="1" kern="100" dirty="0">
                          <a:solidFill>
                            <a:srgbClr val="000000"/>
                          </a:solidFill>
                          <a:effectLst/>
                          <a:latin typeface="Arial" panose="020B0604020202020204" pitchFamily="34" charset="0"/>
                          <a:ea typeface="Calibri" panose="020F0502020204030204" pitchFamily="34" charset="0"/>
                        </a:rPr>
                        <a:t>de Clientes (31 dic 2024)</a:t>
                      </a:r>
                      <a:endParaRPr lang="es-CO" sz="1050" kern="100" dirty="0">
                        <a:effectLst/>
                        <a:latin typeface="Arial" panose="020B0604020202020204" pitchFamily="34" charset="0"/>
                        <a:ea typeface="Arial" panose="020B0604020202020204" pitchFamily="34" charset="0"/>
                      </a:endParaRPr>
                    </a:p>
                  </a:txBody>
                  <a:tcPr marL="10800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3175" marR="185420" lvl="0" indent="0" algn="ctr">
                        <a:lnSpc>
                          <a:spcPct val="100000"/>
                        </a:lnSpc>
                        <a:spcAft>
                          <a:spcPts val="0"/>
                        </a:spcAft>
                        <a:buNone/>
                      </a:pPr>
                      <a:r>
                        <a:rPr lang="es-CO" sz="1050" b="1" kern="100" dirty="0">
                          <a:solidFill>
                            <a:srgbClr val="000000"/>
                          </a:solidFill>
                          <a:effectLst/>
                          <a:latin typeface="Arial" panose="020B0604020202020204" pitchFamily="34" charset="0"/>
                          <a:ea typeface="Calibri" panose="020F0502020204030204" pitchFamily="34" charset="0"/>
                        </a:rPr>
                        <a:t>Porcentaje</a:t>
                      </a:r>
                      <a:endParaRPr lang="es-CO" sz="1050" kern="100" dirty="0">
                        <a:effectLst/>
                        <a:latin typeface="Arial" panose="020B0604020202020204" pitchFamily="34" charset="0"/>
                        <a:ea typeface="Arial" panose="020B0604020202020204" pitchFamily="34" charset="0"/>
                      </a:endParaRPr>
                    </a:p>
                  </a:txBody>
                  <a:tcPr marL="10800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281882582"/>
                  </a:ext>
                </a:extLst>
              </a:tr>
              <a:tr h="252000">
                <a:tc>
                  <a:txBody>
                    <a:bodyPr/>
                    <a:lstStyle/>
                    <a:p>
                      <a:pPr marL="61595" marR="185420" lvl="0" indent="0" algn="ctr">
                        <a:lnSpc>
                          <a:spcPct val="100000"/>
                        </a:lnSpc>
                        <a:spcAft>
                          <a:spcPts val="0"/>
                        </a:spcAft>
                        <a:buNone/>
                      </a:pPr>
                      <a:r>
                        <a:rPr lang="es-CO" sz="1050" b="1" kern="100" dirty="0">
                          <a:solidFill>
                            <a:srgbClr val="000000"/>
                          </a:solidFill>
                          <a:effectLst/>
                          <a:latin typeface="Arial" panose="020B0604020202020204" pitchFamily="34" charset="0"/>
                          <a:ea typeface="Calibri" panose="020F0502020204030204" pitchFamily="34" charset="0"/>
                        </a:rPr>
                        <a:t>Caldas</a:t>
                      </a:r>
                      <a:endParaRPr lang="es-CO" sz="1050" kern="100" dirty="0">
                        <a:effectLst/>
                        <a:latin typeface="Arial" panose="020B0604020202020204" pitchFamily="34" charset="0"/>
                        <a:ea typeface="Arial" panose="020B0604020202020204" pitchFamily="34" charset="0"/>
                      </a:endParaRPr>
                    </a:p>
                  </a:txBody>
                  <a:tcPr marL="10800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445" marR="185420" lvl="0" indent="0" algn="ctr">
                        <a:lnSpc>
                          <a:spcPct val="100000"/>
                        </a:lnSpc>
                        <a:spcAft>
                          <a:spcPts val="0"/>
                        </a:spcAft>
                        <a:buNone/>
                      </a:pPr>
                      <a:r>
                        <a:rPr lang="es-CO" sz="1050" b="1" kern="100" dirty="0">
                          <a:solidFill>
                            <a:srgbClr val="000000"/>
                          </a:solidFill>
                          <a:effectLst/>
                          <a:latin typeface="Arial" panose="020B0604020202020204" pitchFamily="34" charset="0"/>
                          <a:ea typeface="Calibri" panose="020F0502020204030204" pitchFamily="34" charset="0"/>
                        </a:rPr>
                        <a:t>27</a:t>
                      </a:r>
                      <a:endParaRPr lang="es-CO" sz="1050" kern="100" dirty="0">
                        <a:effectLst/>
                        <a:latin typeface="Arial" panose="020B0604020202020204" pitchFamily="34" charset="0"/>
                        <a:ea typeface="Arial" panose="020B0604020202020204" pitchFamily="34" charset="0"/>
                      </a:endParaRPr>
                    </a:p>
                  </a:txBody>
                  <a:tcPr marL="10800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080" marR="185420" lvl="0" indent="0" algn="ctr">
                        <a:lnSpc>
                          <a:spcPct val="100000"/>
                        </a:lnSpc>
                        <a:spcAft>
                          <a:spcPts val="0"/>
                        </a:spcAft>
                        <a:buNone/>
                      </a:pPr>
                      <a:r>
                        <a:rPr lang="es-CO" sz="1050" b="1" kern="100">
                          <a:solidFill>
                            <a:srgbClr val="000000"/>
                          </a:solidFill>
                          <a:effectLst/>
                          <a:latin typeface="Arial" panose="020B0604020202020204" pitchFamily="34" charset="0"/>
                          <a:ea typeface="Calibri" panose="020F0502020204030204" pitchFamily="34" charset="0"/>
                        </a:rPr>
                        <a:t>377.456</a:t>
                      </a:r>
                      <a:endParaRPr lang="es-CO" sz="1050" kern="100">
                        <a:effectLst/>
                        <a:latin typeface="Arial" panose="020B0604020202020204" pitchFamily="34" charset="0"/>
                        <a:ea typeface="Arial" panose="020B0604020202020204" pitchFamily="34" charset="0"/>
                      </a:endParaRPr>
                    </a:p>
                  </a:txBody>
                  <a:tcPr marL="10800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175" marR="185420" lvl="0" indent="0" algn="ctr">
                        <a:lnSpc>
                          <a:spcPct val="100000"/>
                        </a:lnSpc>
                        <a:spcAft>
                          <a:spcPts val="0"/>
                        </a:spcAft>
                        <a:buNone/>
                      </a:pPr>
                      <a:r>
                        <a:rPr lang="es-CO" sz="1050" b="1" kern="100">
                          <a:solidFill>
                            <a:srgbClr val="000000"/>
                          </a:solidFill>
                          <a:effectLst/>
                          <a:latin typeface="Arial" panose="020B0604020202020204" pitchFamily="34" charset="0"/>
                          <a:ea typeface="Calibri" panose="020F0502020204030204" pitchFamily="34" charset="0"/>
                        </a:rPr>
                        <a:t>66,7%</a:t>
                      </a:r>
                      <a:endParaRPr lang="es-CO" sz="1050" kern="100">
                        <a:effectLst/>
                        <a:latin typeface="Arial" panose="020B0604020202020204" pitchFamily="34" charset="0"/>
                        <a:ea typeface="Arial" panose="020B0604020202020204" pitchFamily="34" charset="0"/>
                      </a:endParaRPr>
                    </a:p>
                  </a:txBody>
                  <a:tcPr marL="10800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0774351"/>
                  </a:ext>
                </a:extLst>
              </a:tr>
              <a:tr h="252000">
                <a:tc>
                  <a:txBody>
                    <a:bodyPr/>
                    <a:lstStyle/>
                    <a:p>
                      <a:pPr marL="61595" marR="185420" lvl="0" indent="0" algn="ctr">
                        <a:lnSpc>
                          <a:spcPct val="100000"/>
                        </a:lnSpc>
                        <a:spcAft>
                          <a:spcPts val="0"/>
                        </a:spcAft>
                        <a:buNone/>
                      </a:pPr>
                      <a:r>
                        <a:rPr lang="es-CO" sz="1050" b="1" kern="100">
                          <a:solidFill>
                            <a:srgbClr val="000000"/>
                          </a:solidFill>
                          <a:effectLst/>
                          <a:latin typeface="Arial" panose="020B0604020202020204" pitchFamily="34" charset="0"/>
                          <a:ea typeface="Calibri" panose="020F0502020204030204" pitchFamily="34" charset="0"/>
                        </a:rPr>
                        <a:t>Risaralda*</a:t>
                      </a:r>
                      <a:endParaRPr lang="es-CO" sz="1050" kern="100">
                        <a:effectLst/>
                        <a:latin typeface="Arial" panose="020B0604020202020204" pitchFamily="34" charset="0"/>
                        <a:ea typeface="Arial" panose="020B0604020202020204" pitchFamily="34" charset="0"/>
                      </a:endParaRPr>
                    </a:p>
                  </a:txBody>
                  <a:tcPr marL="10800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445" marR="185420" lvl="0" indent="0" algn="ctr">
                        <a:lnSpc>
                          <a:spcPct val="100000"/>
                        </a:lnSpc>
                        <a:spcAft>
                          <a:spcPts val="0"/>
                        </a:spcAft>
                        <a:buNone/>
                      </a:pPr>
                      <a:r>
                        <a:rPr lang="es-CO" sz="1050" b="1" kern="100" dirty="0">
                          <a:solidFill>
                            <a:srgbClr val="000000"/>
                          </a:solidFill>
                          <a:effectLst/>
                          <a:latin typeface="Arial" panose="020B0604020202020204" pitchFamily="34" charset="0"/>
                          <a:ea typeface="Calibri" panose="020F0502020204030204" pitchFamily="34" charset="0"/>
                        </a:rPr>
                        <a:t>13</a:t>
                      </a:r>
                      <a:endParaRPr lang="es-CO" sz="1050" kern="100" dirty="0">
                        <a:effectLst/>
                        <a:latin typeface="Arial" panose="020B0604020202020204" pitchFamily="34" charset="0"/>
                        <a:ea typeface="Arial" panose="020B0604020202020204" pitchFamily="34" charset="0"/>
                      </a:endParaRPr>
                    </a:p>
                  </a:txBody>
                  <a:tcPr marL="10800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080" marR="185420" lvl="0" indent="0" algn="ctr">
                        <a:lnSpc>
                          <a:spcPct val="100000"/>
                        </a:lnSpc>
                        <a:spcAft>
                          <a:spcPts val="0"/>
                        </a:spcAft>
                        <a:buNone/>
                      </a:pPr>
                      <a:r>
                        <a:rPr lang="es-CO" sz="1050" b="1" kern="100" dirty="0">
                          <a:solidFill>
                            <a:srgbClr val="000000"/>
                          </a:solidFill>
                          <a:effectLst/>
                          <a:latin typeface="Arial" panose="020B0604020202020204" pitchFamily="34" charset="0"/>
                          <a:ea typeface="Calibri" panose="020F0502020204030204" pitchFamily="34" charset="0"/>
                        </a:rPr>
                        <a:t>187.023</a:t>
                      </a:r>
                      <a:endParaRPr lang="es-CO" sz="1050" kern="100" dirty="0">
                        <a:effectLst/>
                        <a:latin typeface="Arial" panose="020B0604020202020204" pitchFamily="34" charset="0"/>
                        <a:ea typeface="Arial" panose="020B0604020202020204" pitchFamily="34" charset="0"/>
                      </a:endParaRPr>
                    </a:p>
                  </a:txBody>
                  <a:tcPr marL="10800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445" marR="185420" lvl="0" indent="0" algn="ctr">
                        <a:lnSpc>
                          <a:spcPct val="100000"/>
                        </a:lnSpc>
                        <a:spcAft>
                          <a:spcPts val="0"/>
                        </a:spcAft>
                        <a:buNone/>
                      </a:pPr>
                      <a:r>
                        <a:rPr lang="es-CO" sz="1050" b="1" kern="100" dirty="0">
                          <a:solidFill>
                            <a:srgbClr val="000000"/>
                          </a:solidFill>
                          <a:effectLst/>
                          <a:latin typeface="Arial" panose="020B0604020202020204" pitchFamily="34" charset="0"/>
                          <a:ea typeface="Calibri" panose="020F0502020204030204" pitchFamily="34" charset="0"/>
                        </a:rPr>
                        <a:t>33%</a:t>
                      </a:r>
                      <a:endParaRPr lang="es-CO" sz="1050" kern="100" dirty="0">
                        <a:effectLst/>
                        <a:latin typeface="Arial" panose="020B0604020202020204" pitchFamily="34" charset="0"/>
                        <a:ea typeface="Arial" panose="020B0604020202020204" pitchFamily="34" charset="0"/>
                      </a:endParaRPr>
                    </a:p>
                  </a:txBody>
                  <a:tcPr marL="10800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3653425"/>
                  </a:ext>
                </a:extLst>
              </a:tr>
              <a:tr h="274320">
                <a:tc>
                  <a:txBody>
                    <a:bodyPr/>
                    <a:lstStyle/>
                    <a:p>
                      <a:pPr marL="61595" marR="185420" lvl="0" indent="0" algn="ctr">
                        <a:lnSpc>
                          <a:spcPct val="100000"/>
                        </a:lnSpc>
                        <a:spcAft>
                          <a:spcPts val="0"/>
                        </a:spcAft>
                        <a:buNone/>
                      </a:pPr>
                      <a:r>
                        <a:rPr lang="es-CO" sz="1050" b="1" kern="100" dirty="0">
                          <a:solidFill>
                            <a:srgbClr val="000000"/>
                          </a:solidFill>
                          <a:effectLst/>
                          <a:latin typeface="Arial" panose="020B0604020202020204" pitchFamily="34" charset="0"/>
                          <a:ea typeface="Calibri" panose="020F0502020204030204" pitchFamily="34" charset="0"/>
                        </a:rPr>
                        <a:t>Otros (Tolima, Antioquia, Choco, Cundinamarca)</a:t>
                      </a:r>
                      <a:endParaRPr lang="es-CO" sz="1050" kern="100" dirty="0">
                        <a:effectLst/>
                        <a:latin typeface="Arial" panose="020B0604020202020204" pitchFamily="34" charset="0"/>
                        <a:ea typeface="Arial" panose="020B0604020202020204" pitchFamily="34" charset="0"/>
                      </a:endParaRPr>
                    </a:p>
                  </a:txBody>
                  <a:tcPr marL="10800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445" marR="185420" lvl="0" indent="0" algn="ctr">
                        <a:lnSpc>
                          <a:spcPct val="100000"/>
                        </a:lnSpc>
                        <a:spcAft>
                          <a:spcPts val="0"/>
                        </a:spcAft>
                        <a:buNone/>
                      </a:pPr>
                      <a:r>
                        <a:rPr lang="es-CO" sz="1050" b="1" kern="100" dirty="0">
                          <a:solidFill>
                            <a:srgbClr val="000000"/>
                          </a:solidFill>
                          <a:effectLst/>
                          <a:latin typeface="Arial" panose="020B0604020202020204" pitchFamily="34" charset="0"/>
                          <a:ea typeface="Calibri" panose="020F0502020204030204" pitchFamily="34" charset="0"/>
                        </a:rPr>
                        <a:t>8</a:t>
                      </a:r>
                      <a:endParaRPr lang="es-CO" sz="1050" kern="100" dirty="0">
                        <a:effectLst/>
                        <a:latin typeface="Arial" panose="020B0604020202020204" pitchFamily="34" charset="0"/>
                        <a:ea typeface="Arial" panose="020B0604020202020204" pitchFamily="34" charset="0"/>
                      </a:endParaRPr>
                    </a:p>
                  </a:txBody>
                  <a:tcPr marL="10800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080" marR="185420" lvl="0" indent="0" algn="ctr">
                        <a:lnSpc>
                          <a:spcPct val="100000"/>
                        </a:lnSpc>
                        <a:spcAft>
                          <a:spcPts val="0"/>
                        </a:spcAft>
                        <a:buNone/>
                      </a:pPr>
                      <a:r>
                        <a:rPr lang="es-CO" sz="1050" b="1" kern="100" dirty="0">
                          <a:solidFill>
                            <a:srgbClr val="000000"/>
                          </a:solidFill>
                          <a:effectLst/>
                          <a:latin typeface="Arial" panose="020B0604020202020204" pitchFamily="34" charset="0"/>
                          <a:ea typeface="Calibri" panose="020F0502020204030204" pitchFamily="34" charset="0"/>
                        </a:rPr>
                        <a:t>1.572</a:t>
                      </a:r>
                      <a:endParaRPr lang="es-CO" sz="1050" kern="100" dirty="0">
                        <a:effectLst/>
                        <a:latin typeface="Arial" panose="020B0604020202020204" pitchFamily="34" charset="0"/>
                        <a:ea typeface="Arial" panose="020B0604020202020204" pitchFamily="34" charset="0"/>
                      </a:endParaRPr>
                    </a:p>
                  </a:txBody>
                  <a:tcPr marL="10800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175" marR="185420" lvl="0" indent="0" algn="ctr">
                        <a:lnSpc>
                          <a:spcPct val="100000"/>
                        </a:lnSpc>
                        <a:spcAft>
                          <a:spcPts val="0"/>
                        </a:spcAft>
                        <a:buNone/>
                      </a:pPr>
                      <a:r>
                        <a:rPr lang="es-CO" sz="1050" b="1" kern="100" dirty="0">
                          <a:solidFill>
                            <a:srgbClr val="000000"/>
                          </a:solidFill>
                          <a:effectLst/>
                          <a:latin typeface="Arial" panose="020B0604020202020204" pitchFamily="34" charset="0"/>
                          <a:ea typeface="Calibri" panose="020F0502020204030204" pitchFamily="34" charset="0"/>
                        </a:rPr>
                        <a:t>0,28%</a:t>
                      </a:r>
                      <a:endParaRPr lang="es-CO" sz="1050" kern="100" dirty="0">
                        <a:effectLst/>
                        <a:latin typeface="Arial" panose="020B0604020202020204" pitchFamily="34" charset="0"/>
                        <a:ea typeface="Arial" panose="020B0604020202020204" pitchFamily="34" charset="0"/>
                      </a:endParaRPr>
                    </a:p>
                  </a:txBody>
                  <a:tcPr marL="10800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5623803"/>
                  </a:ext>
                </a:extLst>
              </a:tr>
              <a:tr h="184150">
                <a:tc gridSpan="3">
                  <a:txBody>
                    <a:bodyPr/>
                    <a:lstStyle/>
                    <a:p>
                      <a:pPr marL="61595" marR="185420" indent="-6350" algn="l">
                        <a:lnSpc>
                          <a:spcPct val="107000"/>
                        </a:lnSpc>
                        <a:spcAft>
                          <a:spcPts val="20"/>
                        </a:spcAft>
                        <a:buNone/>
                      </a:pPr>
                      <a:r>
                        <a:rPr lang="es-CO" sz="900" b="1" i="1" kern="100" dirty="0">
                          <a:solidFill>
                            <a:srgbClr val="000000"/>
                          </a:solidFill>
                          <a:effectLst/>
                          <a:latin typeface="Arial" panose="020B0604020202020204" pitchFamily="34" charset="0"/>
                          <a:ea typeface="Calibri" panose="020F0502020204030204" pitchFamily="34" charset="0"/>
                        </a:rPr>
                        <a:t>*No incluye al municipio de Pereira</a:t>
                      </a:r>
                    </a:p>
                    <a:p>
                      <a:pPr marL="61595" marR="185420" indent="-6350" algn="l">
                        <a:lnSpc>
                          <a:spcPct val="107000"/>
                        </a:lnSpc>
                        <a:spcAft>
                          <a:spcPts val="800"/>
                        </a:spcAft>
                        <a:buNone/>
                      </a:pPr>
                      <a:r>
                        <a:rPr lang="es-CO" sz="1000" kern="100" dirty="0">
                          <a:effectLst/>
                          <a:latin typeface="Arial" panose="020B0604020202020204" pitchFamily="34" charset="0"/>
                        </a:rPr>
                        <a:t> </a:t>
                      </a:r>
                    </a:p>
                  </a:txBody>
                  <a:tcPr marL="108000" marR="0" marT="36000" marB="36000" anchor="ctr">
                    <a:lnL>
                      <a:noFill/>
                    </a:lnL>
                    <a:lnT w="12700" cap="flat" cmpd="sng" algn="ctr">
                      <a:solidFill>
                        <a:srgbClr val="000000"/>
                      </a:solidFill>
                      <a:prstDash val="solid"/>
                      <a:round/>
                      <a:headEnd type="none" w="med" len="med"/>
                      <a:tailEnd type="none" w="med" len="med"/>
                    </a:lnT>
                    <a:lnB>
                      <a:noFill/>
                    </a:lnB>
                    <a:noFill/>
                  </a:tcPr>
                </a:tc>
                <a:tc hMerge="1">
                  <a:txBody>
                    <a:bodyPr/>
                    <a:lstStyle/>
                    <a:p>
                      <a:endParaRPr dirty="0"/>
                    </a:p>
                  </a:txBody>
                  <a:tcPr marL="68580" marR="71120" marT="21590" marB="0" anchor="ctr">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s-CO"/>
                    </a:p>
                  </a:txBody>
                  <a:tcPr/>
                </a:tc>
                <a:tc>
                  <a:txBody>
                    <a:bodyPr/>
                    <a:lstStyle/>
                    <a:p>
                      <a:pPr marL="61595" marR="185420" indent="-6350" algn="ctr">
                        <a:lnSpc>
                          <a:spcPct val="107000"/>
                        </a:lnSpc>
                        <a:spcAft>
                          <a:spcPts val="800"/>
                        </a:spcAft>
                        <a:buNone/>
                      </a:pPr>
                      <a:r>
                        <a:rPr lang="es-CO" sz="1000" kern="100" dirty="0">
                          <a:effectLst/>
                          <a:latin typeface="Arial" panose="020B0604020202020204" pitchFamily="34" charset="0"/>
                          <a:ea typeface="Arial" panose="020B0604020202020204" pitchFamily="34" charset="0"/>
                        </a:rPr>
                        <a:t> </a:t>
                      </a:r>
                    </a:p>
                  </a:txBody>
                  <a:tcPr marL="108000" marR="0" marT="36000" marB="36000" anchor="ctr">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032320836"/>
                  </a:ext>
                </a:extLst>
              </a:tr>
            </a:tbl>
          </a:graphicData>
        </a:graphic>
      </p:graphicFrame>
    </p:spTree>
    <p:extLst>
      <p:ext uri="{BB962C8B-B14F-4D97-AF65-F5344CB8AC3E}">
        <p14:creationId xmlns:p14="http://schemas.microsoft.com/office/powerpoint/2010/main" val="2222365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BDFA3-D843-2A36-52A6-259F575B39EB}"/>
            </a:ext>
          </a:extLst>
        </p:cNvPr>
        <p:cNvGrpSpPr/>
        <p:nvPr/>
      </p:nvGrpSpPr>
      <p:grpSpPr>
        <a:xfrm>
          <a:off x="0" y="0"/>
          <a:ext cx="0" cy="0"/>
          <a:chOff x="0" y="0"/>
          <a:chExt cx="0" cy="0"/>
        </a:xfrm>
      </p:grpSpPr>
      <p:pic>
        <p:nvPicPr>
          <p:cNvPr id="9" name="Imagen 8" descr="Imagen de la pantalla de un video juego&#10;&#10;El contenido generado por IA puede ser incorrecto.">
            <a:extLst>
              <a:ext uri="{FF2B5EF4-FFF2-40B4-BE49-F238E27FC236}">
                <a16:creationId xmlns:a16="http://schemas.microsoft.com/office/drawing/2014/main" id="{AA9A2182-82BF-1986-04B6-E4848FFE24AD}"/>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26C678A1-539B-1002-9070-2B473A15FD3F}"/>
              </a:ext>
            </a:extLst>
          </p:cNvPr>
          <p:cNvSpPr/>
          <p:nvPr/>
        </p:nvSpPr>
        <p:spPr>
          <a:xfrm>
            <a:off x="0" y="2924175"/>
            <a:ext cx="5029200" cy="24574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Picture 2441">
            <a:extLst>
              <a:ext uri="{FF2B5EF4-FFF2-40B4-BE49-F238E27FC236}">
                <a16:creationId xmlns:a16="http://schemas.microsoft.com/office/drawing/2014/main" id="{24DD20E2-C37C-4F74-C5B9-BB9A4FAB1444}"/>
              </a:ext>
            </a:extLst>
          </p:cNvPr>
          <p:cNvPicPr>
            <a:picLocks noChangeAspect="1"/>
          </p:cNvPicPr>
          <p:nvPr/>
        </p:nvPicPr>
        <p:blipFill>
          <a:blip r:embed="rId3"/>
          <a:srcRect t="13018"/>
          <a:stretch/>
        </p:blipFill>
        <p:spPr>
          <a:xfrm>
            <a:off x="501699" y="1209675"/>
            <a:ext cx="11188602" cy="4171950"/>
          </a:xfrm>
          <a:prstGeom prst="rect">
            <a:avLst/>
          </a:prstGeom>
        </p:spPr>
      </p:pic>
      <p:sp>
        <p:nvSpPr>
          <p:cNvPr id="7" name="CuadroTexto 6">
            <a:extLst>
              <a:ext uri="{FF2B5EF4-FFF2-40B4-BE49-F238E27FC236}">
                <a16:creationId xmlns:a16="http://schemas.microsoft.com/office/drawing/2014/main" id="{AAA1CB90-6F65-2115-1A49-7D8071989115}"/>
              </a:ext>
            </a:extLst>
          </p:cNvPr>
          <p:cNvSpPr txBox="1"/>
          <p:nvPr/>
        </p:nvSpPr>
        <p:spPr>
          <a:xfrm>
            <a:off x="1742144" y="518128"/>
            <a:ext cx="8707712" cy="542777"/>
          </a:xfrm>
          <a:prstGeom prst="rect">
            <a:avLst/>
          </a:prstGeom>
          <a:noFill/>
        </p:spPr>
        <p:txBody>
          <a:bodyPr wrap="square" rtlCol="0">
            <a:spAutoFit/>
          </a:bodyPr>
          <a:lstStyle/>
          <a:p>
            <a:pPr algn="ctr">
              <a:lnSpc>
                <a:spcPts val="3400"/>
              </a:lnSpc>
            </a:pPr>
            <a:r>
              <a:rPr lang="es-MX" sz="3600" b="1" dirty="0">
                <a:solidFill>
                  <a:srgbClr val="A2C830"/>
                </a:solidFill>
                <a:latin typeface="Arial Rounded MT Bold" panose="020F0704030504030204" pitchFamily="34" charset="0"/>
              </a:rPr>
              <a:t>Mercado de Comercialización</a:t>
            </a:r>
            <a:endParaRPr lang="es-CO" sz="3600" b="1" dirty="0">
              <a:solidFill>
                <a:srgbClr val="A2C830"/>
              </a:solidFill>
              <a:latin typeface="Arial Rounded MT Bold" panose="020F0704030504030204" pitchFamily="34" charset="0"/>
            </a:endParaRPr>
          </a:p>
        </p:txBody>
      </p:sp>
    </p:spTree>
    <p:extLst>
      <p:ext uri="{BB962C8B-B14F-4D97-AF65-F5344CB8AC3E}">
        <p14:creationId xmlns:p14="http://schemas.microsoft.com/office/powerpoint/2010/main" val="2783504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descr="Imagen que contiene alimentos, guitarra&#10;&#10;El contenido generado por IA puede ser incorrecto.">
            <a:extLst>
              <a:ext uri="{FF2B5EF4-FFF2-40B4-BE49-F238E27FC236}">
                <a16:creationId xmlns:a16="http://schemas.microsoft.com/office/drawing/2014/main" id="{BE80B59C-C16D-3829-0AED-C8E8B579066A}"/>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CuadroTexto 7">
            <a:extLst>
              <a:ext uri="{FF2B5EF4-FFF2-40B4-BE49-F238E27FC236}">
                <a16:creationId xmlns:a16="http://schemas.microsoft.com/office/drawing/2014/main" id="{DD8534A6-D0FB-9CE0-19A6-720CBF160B30}"/>
              </a:ext>
            </a:extLst>
          </p:cNvPr>
          <p:cNvSpPr txBox="1"/>
          <p:nvPr/>
        </p:nvSpPr>
        <p:spPr>
          <a:xfrm>
            <a:off x="6327988" y="1209473"/>
            <a:ext cx="5478145" cy="2375522"/>
          </a:xfrm>
          <a:prstGeom prst="rect">
            <a:avLst/>
          </a:prstGeom>
          <a:noFill/>
        </p:spPr>
        <p:txBody>
          <a:bodyPr wrap="square" rtlCol="0">
            <a:spAutoFit/>
          </a:bodyPr>
          <a:lstStyle>
            <a:defPPr>
              <a:defRPr lang="es-CO"/>
            </a:defPPr>
            <a:lvl1pPr>
              <a:lnSpc>
                <a:spcPts val="3000"/>
              </a:lnSpc>
              <a:defRPr sz="2400">
                <a:solidFill>
                  <a:schemeClr val="tx1">
                    <a:lumMod val="75000"/>
                    <a:lumOff val="25000"/>
                  </a:schemeClr>
                </a:solidFill>
                <a:latin typeface="+mj-lt"/>
              </a:defRPr>
            </a:lvl1pPr>
          </a:lstStyle>
          <a:p>
            <a:pPr algn="just"/>
            <a:r>
              <a:rPr lang="es-CO" sz="2000" dirty="0"/>
              <a:t>A lo largo del año 2024 (línea azul), se mantiene una tendencia similar a la del 2023 (línea roja), con las mayores diferencias registradas en febrero, abril y junio. No obstante, dichas variaciones no son significativas, ya que en ningún caso superan los 4 GWh.</a:t>
            </a:r>
          </a:p>
        </p:txBody>
      </p:sp>
      <p:pic>
        <p:nvPicPr>
          <p:cNvPr id="9" name="Imagen 8">
            <a:extLst>
              <a:ext uri="{FF2B5EF4-FFF2-40B4-BE49-F238E27FC236}">
                <a16:creationId xmlns:a16="http://schemas.microsoft.com/office/drawing/2014/main" id="{A8CA09CC-A919-1FB0-6CD8-4856D474DCF0}"/>
              </a:ext>
            </a:extLst>
          </p:cNvPr>
          <p:cNvPicPr>
            <a:picLocks noChangeAspect="1"/>
          </p:cNvPicPr>
          <p:nvPr/>
        </p:nvPicPr>
        <p:blipFill>
          <a:blip r:embed="rId3"/>
          <a:stretch>
            <a:fillRect/>
          </a:stretch>
        </p:blipFill>
        <p:spPr>
          <a:xfrm>
            <a:off x="668453" y="1000636"/>
            <a:ext cx="5273674" cy="2793197"/>
          </a:xfrm>
          <a:prstGeom prst="rect">
            <a:avLst/>
          </a:prstGeom>
        </p:spPr>
      </p:pic>
      <p:pic>
        <p:nvPicPr>
          <p:cNvPr id="10" name="Imagen 9">
            <a:extLst>
              <a:ext uri="{FF2B5EF4-FFF2-40B4-BE49-F238E27FC236}">
                <a16:creationId xmlns:a16="http://schemas.microsoft.com/office/drawing/2014/main" id="{69FD3732-01B7-447B-2971-B377B66290D1}"/>
              </a:ext>
            </a:extLst>
          </p:cNvPr>
          <p:cNvPicPr>
            <a:picLocks noChangeAspect="1"/>
          </p:cNvPicPr>
          <p:nvPr/>
        </p:nvPicPr>
        <p:blipFill>
          <a:blip r:embed="rId4"/>
          <a:stretch>
            <a:fillRect/>
          </a:stretch>
        </p:blipFill>
        <p:spPr>
          <a:xfrm>
            <a:off x="513080" y="4142436"/>
            <a:ext cx="5584420" cy="2176461"/>
          </a:xfrm>
          <a:prstGeom prst="rect">
            <a:avLst/>
          </a:prstGeom>
        </p:spPr>
      </p:pic>
      <p:sp>
        <p:nvSpPr>
          <p:cNvPr id="14" name="CuadroTexto 13">
            <a:extLst>
              <a:ext uri="{FF2B5EF4-FFF2-40B4-BE49-F238E27FC236}">
                <a16:creationId xmlns:a16="http://schemas.microsoft.com/office/drawing/2014/main" id="{1C433DCC-B4C1-2096-3B4D-C9B168869315}"/>
              </a:ext>
            </a:extLst>
          </p:cNvPr>
          <p:cNvSpPr txBox="1"/>
          <p:nvPr/>
        </p:nvSpPr>
        <p:spPr>
          <a:xfrm>
            <a:off x="6327988" y="4235265"/>
            <a:ext cx="5478145" cy="1990801"/>
          </a:xfrm>
          <a:prstGeom prst="rect">
            <a:avLst/>
          </a:prstGeom>
          <a:noFill/>
        </p:spPr>
        <p:txBody>
          <a:bodyPr wrap="square" rtlCol="0">
            <a:spAutoFit/>
          </a:bodyPr>
          <a:lstStyle>
            <a:defPPr>
              <a:defRPr lang="es-CO"/>
            </a:defPPr>
            <a:lvl1pPr>
              <a:lnSpc>
                <a:spcPts val="3000"/>
              </a:lnSpc>
              <a:defRPr sz="2400">
                <a:solidFill>
                  <a:schemeClr val="tx1">
                    <a:lumMod val="75000"/>
                    <a:lumOff val="25000"/>
                  </a:schemeClr>
                </a:solidFill>
                <a:latin typeface="+mj-lt"/>
              </a:defRPr>
            </a:lvl1pPr>
          </a:lstStyle>
          <a:p>
            <a:pPr algn="just"/>
            <a:r>
              <a:rPr lang="es-CO" sz="2000" dirty="0"/>
              <a:t>La demanda máxima de potencia del mercado de comercialización MC-Caldas en 2024 aumentó en la mayoría de los meses en comparación con 2023, excepto entre abril y junio, periodo en el que el valor registrado en 2023 fue ligeramente superior</a:t>
            </a:r>
          </a:p>
        </p:txBody>
      </p:sp>
      <p:sp>
        <p:nvSpPr>
          <p:cNvPr id="16" name="CuadroTexto 15">
            <a:extLst>
              <a:ext uri="{FF2B5EF4-FFF2-40B4-BE49-F238E27FC236}">
                <a16:creationId xmlns:a16="http://schemas.microsoft.com/office/drawing/2014/main" id="{E5B154F0-2CE6-2625-159A-303229058CB3}"/>
              </a:ext>
            </a:extLst>
          </p:cNvPr>
          <p:cNvSpPr txBox="1"/>
          <p:nvPr/>
        </p:nvSpPr>
        <p:spPr>
          <a:xfrm>
            <a:off x="1974135" y="344815"/>
            <a:ext cx="8707712" cy="542777"/>
          </a:xfrm>
          <a:prstGeom prst="rect">
            <a:avLst/>
          </a:prstGeom>
          <a:noFill/>
        </p:spPr>
        <p:txBody>
          <a:bodyPr wrap="square" rtlCol="0">
            <a:spAutoFit/>
          </a:bodyPr>
          <a:lstStyle/>
          <a:p>
            <a:pPr algn="ctr">
              <a:lnSpc>
                <a:spcPts val="3400"/>
              </a:lnSpc>
            </a:pPr>
            <a:r>
              <a:rPr lang="es-ES" sz="3600" b="1" dirty="0">
                <a:solidFill>
                  <a:srgbClr val="A2C830"/>
                </a:solidFill>
                <a:latin typeface="Arial Rounded MT Bold" panose="020F0704030504030204" pitchFamily="34" charset="0"/>
              </a:rPr>
              <a:t>Demanda de Energía y Potencia</a:t>
            </a:r>
            <a:endParaRPr lang="es-CO" sz="3600" b="1" dirty="0">
              <a:solidFill>
                <a:srgbClr val="A2C830"/>
              </a:solidFill>
              <a:latin typeface="Arial Rounded MT Bold" panose="020F0704030504030204" pitchFamily="34" charset="0"/>
            </a:endParaRPr>
          </a:p>
        </p:txBody>
      </p:sp>
    </p:spTree>
    <p:extLst>
      <p:ext uri="{BB962C8B-B14F-4D97-AF65-F5344CB8AC3E}">
        <p14:creationId xmlns:p14="http://schemas.microsoft.com/office/powerpoint/2010/main" val="845179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A77E2E15-5DD2-10FE-8174-8F5652ACED15}"/>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uadroTexto 9">
            <a:extLst>
              <a:ext uri="{FF2B5EF4-FFF2-40B4-BE49-F238E27FC236}">
                <a16:creationId xmlns:a16="http://schemas.microsoft.com/office/drawing/2014/main" id="{A0680B15-0BAF-7479-0791-880BCA0D414B}"/>
              </a:ext>
            </a:extLst>
          </p:cNvPr>
          <p:cNvSpPr txBox="1"/>
          <p:nvPr/>
        </p:nvSpPr>
        <p:spPr>
          <a:xfrm>
            <a:off x="112938" y="2435822"/>
            <a:ext cx="8707712" cy="2585323"/>
          </a:xfrm>
          <a:prstGeom prst="rect">
            <a:avLst/>
          </a:prstGeom>
          <a:noFill/>
        </p:spPr>
        <p:txBody>
          <a:bodyPr wrap="square" rtlCol="0">
            <a:spAutoFit/>
          </a:bodyPr>
          <a:lstStyle/>
          <a:p>
            <a:pPr algn="ctr"/>
            <a:r>
              <a:rPr lang="es-ES" sz="5400" b="1" dirty="0">
                <a:solidFill>
                  <a:srgbClr val="A2C830"/>
                </a:solidFill>
                <a:latin typeface="Arial Rounded MT Bold" panose="020F0704030504030204" pitchFamily="34" charset="0"/>
              </a:rPr>
              <a:t>Acciones Encaminadas al Beneficio de los Usuarios</a:t>
            </a:r>
            <a:endParaRPr lang="es-CO" sz="5400" b="1" dirty="0">
              <a:solidFill>
                <a:srgbClr val="A2C830"/>
              </a:solidFill>
              <a:latin typeface="Arial Rounded MT Bold" panose="020F0704030504030204" pitchFamily="34" charset="0"/>
            </a:endParaRPr>
          </a:p>
        </p:txBody>
      </p:sp>
    </p:spTree>
    <p:extLst>
      <p:ext uri="{BB962C8B-B14F-4D97-AF65-F5344CB8AC3E}">
        <p14:creationId xmlns:p14="http://schemas.microsoft.com/office/powerpoint/2010/main" val="2352858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73172AFE-B798-ECF4-53F4-F6832DF188BF}"/>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CuadroTexto 11">
            <a:extLst>
              <a:ext uri="{FF2B5EF4-FFF2-40B4-BE49-F238E27FC236}">
                <a16:creationId xmlns:a16="http://schemas.microsoft.com/office/drawing/2014/main" id="{6FD455D2-8B8C-2174-9EC1-30E8FDD8C427}"/>
              </a:ext>
            </a:extLst>
          </p:cNvPr>
          <p:cNvSpPr txBox="1"/>
          <p:nvPr/>
        </p:nvSpPr>
        <p:spPr>
          <a:xfrm>
            <a:off x="2749215" y="779259"/>
            <a:ext cx="8595060" cy="769441"/>
          </a:xfrm>
          <a:prstGeom prst="rect">
            <a:avLst/>
          </a:prstGeom>
          <a:noFill/>
        </p:spPr>
        <p:txBody>
          <a:bodyPr wrap="square" rtlCol="0">
            <a:spAutoFit/>
          </a:bodyPr>
          <a:lstStyle/>
          <a:p>
            <a:pPr algn="ctr"/>
            <a:r>
              <a:rPr lang="es-ES" sz="4400" b="1" dirty="0">
                <a:solidFill>
                  <a:srgbClr val="A2C830"/>
                </a:solidFill>
                <a:latin typeface="Arial Rounded MT Bold" panose="020F0704030504030204" pitchFamily="34" charset="0"/>
              </a:rPr>
              <a:t>Objetivos del plan de inversión</a:t>
            </a:r>
            <a:endParaRPr lang="es-CO" sz="4400" b="1" dirty="0">
              <a:solidFill>
                <a:srgbClr val="A2C830"/>
              </a:solidFill>
              <a:latin typeface="Arial Rounded MT Bold" panose="020F0704030504030204" pitchFamily="34" charset="0"/>
            </a:endParaRPr>
          </a:p>
        </p:txBody>
      </p:sp>
      <p:sp>
        <p:nvSpPr>
          <p:cNvPr id="13" name="CuadroTexto 12">
            <a:extLst>
              <a:ext uri="{FF2B5EF4-FFF2-40B4-BE49-F238E27FC236}">
                <a16:creationId xmlns:a16="http://schemas.microsoft.com/office/drawing/2014/main" id="{987FC8A8-1193-6EC0-21B2-F397E4D7F78D}"/>
              </a:ext>
            </a:extLst>
          </p:cNvPr>
          <p:cNvSpPr txBox="1"/>
          <p:nvPr/>
        </p:nvSpPr>
        <p:spPr>
          <a:xfrm>
            <a:off x="834690" y="1980026"/>
            <a:ext cx="8595060" cy="4313297"/>
          </a:xfrm>
          <a:prstGeom prst="rect">
            <a:avLst/>
          </a:prstGeom>
          <a:noFill/>
        </p:spPr>
        <p:txBody>
          <a:bodyPr wrap="square" rtlCol="0">
            <a:spAutoFit/>
          </a:bodyPr>
          <a:lstStyle/>
          <a:p>
            <a:pPr marL="457200" indent="-457200" algn="just">
              <a:lnSpc>
                <a:spcPts val="3000"/>
              </a:lnSpc>
              <a:buFont typeface="+mj-lt"/>
              <a:buAutoNum type="arabicPeriod"/>
            </a:pPr>
            <a:r>
              <a:rPr lang="es-ES" sz="2400" dirty="0">
                <a:solidFill>
                  <a:schemeClr val="tx1">
                    <a:lumMod val="75000"/>
                    <a:lumOff val="25000"/>
                  </a:schemeClr>
                </a:solidFill>
                <a:latin typeface="+mj-lt"/>
              </a:rPr>
              <a:t>Atender el crecimiento de la demanda dando cumplimiento a los requerimientos técnicos y operativos que satisfacen la prestación segura y confiable del suministro.</a:t>
            </a:r>
          </a:p>
          <a:p>
            <a:pPr marL="457200" indent="-457200" algn="just">
              <a:lnSpc>
                <a:spcPts val="3000"/>
              </a:lnSpc>
              <a:buFont typeface="+mj-lt"/>
              <a:buAutoNum type="arabicPeriod"/>
            </a:pPr>
            <a:r>
              <a:rPr lang="es-ES" sz="2400" dirty="0">
                <a:solidFill>
                  <a:schemeClr val="tx1">
                    <a:lumMod val="75000"/>
                    <a:lumOff val="25000"/>
                  </a:schemeClr>
                </a:solidFill>
                <a:latin typeface="+mj-lt"/>
              </a:rPr>
              <a:t>Reemplazar activos que, por su estado, nivel de riesgo, obsolescencia y antigüedad, ponen en riesgo la prestación segura y confiable del suministro.</a:t>
            </a:r>
          </a:p>
          <a:p>
            <a:pPr marL="457200" indent="-457200" algn="just">
              <a:lnSpc>
                <a:spcPts val="3000"/>
              </a:lnSpc>
              <a:buFont typeface="+mj-lt"/>
              <a:buAutoNum type="arabicPeriod"/>
            </a:pPr>
            <a:r>
              <a:rPr lang="es-ES" sz="2400" dirty="0">
                <a:solidFill>
                  <a:schemeClr val="tx1">
                    <a:lumMod val="75000"/>
                    <a:lumOff val="25000"/>
                  </a:schemeClr>
                </a:solidFill>
                <a:latin typeface="+mj-lt"/>
              </a:rPr>
              <a:t>Mejorar la calidad y confiabilidad del servicio, aportando al cumplimiento de las metas y atendiendo los requisitos de inversión del esquema de calidad del servicio.  </a:t>
            </a:r>
          </a:p>
          <a:p>
            <a:pPr marL="457200" indent="-457200" algn="just">
              <a:lnSpc>
                <a:spcPts val="3000"/>
              </a:lnSpc>
              <a:buFont typeface="+mj-lt"/>
              <a:buAutoNum type="arabicPeriod"/>
            </a:pPr>
            <a:r>
              <a:rPr lang="es-ES" sz="2400" dirty="0">
                <a:solidFill>
                  <a:schemeClr val="tx1">
                    <a:lumMod val="75000"/>
                    <a:lumOff val="25000"/>
                  </a:schemeClr>
                </a:solidFill>
                <a:latin typeface="+mj-lt"/>
              </a:rPr>
              <a:t>Mejorar la gestión de pérdidas de energía, aportando al sostenimiento de los índices de pérdidas. </a:t>
            </a:r>
            <a:endParaRPr lang="es-MX" sz="2400" dirty="0">
              <a:solidFill>
                <a:schemeClr val="tx1">
                  <a:lumMod val="75000"/>
                  <a:lumOff val="25000"/>
                </a:schemeClr>
              </a:solidFill>
              <a:latin typeface="+mj-lt"/>
            </a:endParaRPr>
          </a:p>
        </p:txBody>
      </p:sp>
    </p:spTree>
    <p:extLst>
      <p:ext uri="{BB962C8B-B14F-4D97-AF65-F5344CB8AC3E}">
        <p14:creationId xmlns:p14="http://schemas.microsoft.com/office/powerpoint/2010/main" val="2060315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Hombre con raqueta en la mano&#10;&#10;El contenido generado por IA puede ser incorrecto.">
            <a:extLst>
              <a:ext uri="{FF2B5EF4-FFF2-40B4-BE49-F238E27FC236}">
                <a16:creationId xmlns:a16="http://schemas.microsoft.com/office/drawing/2014/main" id="{D7DD9D74-1029-874F-4A61-2D99CF8BC459}"/>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id="{270D3A3D-003B-9DCD-C8BF-80908B839E89}"/>
              </a:ext>
            </a:extLst>
          </p:cNvPr>
          <p:cNvSpPr txBox="1"/>
          <p:nvPr/>
        </p:nvSpPr>
        <p:spPr>
          <a:xfrm>
            <a:off x="5727175" y="1720840"/>
            <a:ext cx="5162408" cy="3416320"/>
          </a:xfrm>
          <a:prstGeom prst="rect">
            <a:avLst/>
          </a:prstGeom>
          <a:noFill/>
        </p:spPr>
        <p:txBody>
          <a:bodyPr wrap="square" rtlCol="0">
            <a:spAutoFit/>
          </a:bodyPr>
          <a:lstStyle/>
          <a:p>
            <a:pPr algn="ctr"/>
            <a:r>
              <a:rPr lang="es-ES" sz="5400" b="1" dirty="0">
                <a:solidFill>
                  <a:srgbClr val="A2C830"/>
                </a:solidFill>
                <a:latin typeface="Arial Rounded MT Bold" panose="020F0704030504030204" pitchFamily="34" charset="0"/>
              </a:rPr>
              <a:t>Resumen del Plan de Inversión Aprobado</a:t>
            </a:r>
            <a:endParaRPr lang="es-CO" sz="5400" b="1" dirty="0">
              <a:solidFill>
                <a:srgbClr val="A2C830"/>
              </a:solidFill>
              <a:latin typeface="Arial Rounded MT Bold" panose="020F0704030504030204" pitchFamily="34" charset="0"/>
            </a:endParaRPr>
          </a:p>
        </p:txBody>
      </p:sp>
    </p:spTree>
    <p:extLst>
      <p:ext uri="{BB962C8B-B14F-4D97-AF65-F5344CB8AC3E}">
        <p14:creationId xmlns:p14="http://schemas.microsoft.com/office/powerpoint/2010/main" val="2256323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D2905-57E1-8BED-1773-BD5BA98D0481}"/>
            </a:ext>
          </a:extLst>
        </p:cNvPr>
        <p:cNvGrpSpPr/>
        <p:nvPr/>
      </p:nvGrpSpPr>
      <p:grpSpPr>
        <a:xfrm>
          <a:off x="0" y="0"/>
          <a:ext cx="0" cy="0"/>
          <a:chOff x="0" y="0"/>
          <a:chExt cx="0" cy="0"/>
        </a:xfrm>
      </p:grpSpPr>
      <p:pic>
        <p:nvPicPr>
          <p:cNvPr id="15" name="Imagen 14" descr="Imagen que contiene alimentos, guitarra&#10;&#10;El contenido generado por IA puede ser incorrecto.">
            <a:extLst>
              <a:ext uri="{FF2B5EF4-FFF2-40B4-BE49-F238E27FC236}">
                <a16:creationId xmlns:a16="http://schemas.microsoft.com/office/drawing/2014/main" id="{74950E12-1C11-2B58-0035-2CF603B10F6A}"/>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CuadroTexto 15">
            <a:extLst>
              <a:ext uri="{FF2B5EF4-FFF2-40B4-BE49-F238E27FC236}">
                <a16:creationId xmlns:a16="http://schemas.microsoft.com/office/drawing/2014/main" id="{2D21C48F-A410-3C67-1D38-4B39C2292F7D}"/>
              </a:ext>
            </a:extLst>
          </p:cNvPr>
          <p:cNvSpPr txBox="1"/>
          <p:nvPr/>
        </p:nvSpPr>
        <p:spPr>
          <a:xfrm>
            <a:off x="1964610" y="487690"/>
            <a:ext cx="8707712" cy="542777"/>
          </a:xfrm>
          <a:prstGeom prst="rect">
            <a:avLst/>
          </a:prstGeom>
          <a:noFill/>
        </p:spPr>
        <p:txBody>
          <a:bodyPr wrap="square" rtlCol="0">
            <a:spAutoFit/>
          </a:bodyPr>
          <a:lstStyle/>
          <a:p>
            <a:pPr algn="ctr">
              <a:lnSpc>
                <a:spcPts val="3400"/>
              </a:lnSpc>
            </a:pPr>
            <a:r>
              <a:rPr lang="es-ES" sz="3600" b="1" dirty="0">
                <a:solidFill>
                  <a:srgbClr val="A2C830"/>
                </a:solidFill>
                <a:latin typeface="Arial Rounded MT Bold" panose="020F0704030504030204" pitchFamily="34" charset="0"/>
              </a:rPr>
              <a:t>Plan de Inversión 2023-2027</a:t>
            </a:r>
            <a:endParaRPr lang="es-CO" sz="3600" b="1" dirty="0">
              <a:solidFill>
                <a:srgbClr val="A2C830"/>
              </a:solidFill>
              <a:latin typeface="Arial Rounded MT Bold" panose="020F0704030504030204" pitchFamily="34" charset="0"/>
            </a:endParaRPr>
          </a:p>
        </p:txBody>
      </p:sp>
      <p:sp>
        <p:nvSpPr>
          <p:cNvPr id="3" name="CuadroTexto 2">
            <a:extLst>
              <a:ext uri="{FF2B5EF4-FFF2-40B4-BE49-F238E27FC236}">
                <a16:creationId xmlns:a16="http://schemas.microsoft.com/office/drawing/2014/main" id="{779C546A-E5FB-CADB-D340-E41687EAB429}"/>
              </a:ext>
            </a:extLst>
          </p:cNvPr>
          <p:cNvSpPr txBox="1"/>
          <p:nvPr/>
        </p:nvSpPr>
        <p:spPr>
          <a:xfrm>
            <a:off x="1281111" y="1187609"/>
            <a:ext cx="9629775" cy="2368405"/>
          </a:xfrm>
          <a:prstGeom prst="rect">
            <a:avLst/>
          </a:prstGeom>
          <a:noFill/>
        </p:spPr>
        <p:txBody>
          <a:bodyPr wrap="square" rtlCol="0">
            <a:spAutoFit/>
          </a:bodyPr>
          <a:lstStyle>
            <a:defPPr>
              <a:defRPr lang="es-CO"/>
            </a:defPPr>
            <a:lvl1pPr marL="457200" indent="-457200" algn="just">
              <a:lnSpc>
                <a:spcPts val="3000"/>
              </a:lnSpc>
              <a:buFont typeface="+mj-lt"/>
              <a:buAutoNum type="arabicPeriod"/>
              <a:defRPr sz="2400">
                <a:solidFill>
                  <a:schemeClr val="tx1">
                    <a:lumMod val="75000"/>
                    <a:lumOff val="25000"/>
                  </a:schemeClr>
                </a:solidFill>
                <a:latin typeface="+mj-lt"/>
              </a:defRPr>
            </a:lvl1pPr>
          </a:lstStyle>
          <a:p>
            <a:pPr marL="0" indent="0">
              <a:buNone/>
            </a:pPr>
            <a:r>
              <a:rPr lang="es-CO" sz="1800" dirty="0"/>
              <a:t>El plan de inversión del Operador de Red CHEC presentado a la CREG, incluye proyectos de inversión asociados necesidades de expansión, repotenciación y reposición de infraestructura, así como para el mejoramiento de la calidad del servicio, el mantenimiento de pérdidas de energía, la incorporación de nuevas tecnologías, la gestión de activos y la expansión de cobertura. Geográficamente, las inversiones del plan se distribuyen en 42 municipios, proponiendo intervenir un total de 47177 unidades constructivas de uso el sistema eléctrico, para el periodo comprendido entre los años 2023 – 2027.</a:t>
            </a:r>
          </a:p>
        </p:txBody>
      </p:sp>
      <p:graphicFrame>
        <p:nvGraphicFramePr>
          <p:cNvPr id="4" name="Tabla 3">
            <a:extLst>
              <a:ext uri="{FF2B5EF4-FFF2-40B4-BE49-F238E27FC236}">
                <a16:creationId xmlns:a16="http://schemas.microsoft.com/office/drawing/2014/main" id="{6A25337D-A4E7-2595-4D1D-840B90968350}"/>
              </a:ext>
            </a:extLst>
          </p:cNvPr>
          <p:cNvGraphicFramePr>
            <a:graphicFrameLocks noGrp="1"/>
          </p:cNvGraphicFramePr>
          <p:nvPr>
            <p:extLst>
              <p:ext uri="{D42A27DB-BD31-4B8C-83A1-F6EECF244321}">
                <p14:modId xmlns:p14="http://schemas.microsoft.com/office/powerpoint/2010/main" val="748839425"/>
              </p:ext>
            </p:extLst>
          </p:nvPr>
        </p:nvGraphicFramePr>
        <p:xfrm>
          <a:off x="2358467" y="3735223"/>
          <a:ext cx="7919998" cy="2282828"/>
        </p:xfrm>
        <a:graphic>
          <a:graphicData uri="http://schemas.openxmlformats.org/drawingml/2006/table">
            <a:tbl>
              <a:tblPr firstRow="1" firstCol="1" bandRow="1"/>
              <a:tblGrid>
                <a:gridCol w="2723163">
                  <a:extLst>
                    <a:ext uri="{9D8B030D-6E8A-4147-A177-3AD203B41FA5}">
                      <a16:colId xmlns:a16="http://schemas.microsoft.com/office/drawing/2014/main" val="3017100993"/>
                    </a:ext>
                  </a:extLst>
                </a:gridCol>
                <a:gridCol w="1039367">
                  <a:extLst>
                    <a:ext uri="{9D8B030D-6E8A-4147-A177-3AD203B41FA5}">
                      <a16:colId xmlns:a16="http://schemas.microsoft.com/office/drawing/2014/main" val="2113787325"/>
                    </a:ext>
                  </a:extLst>
                </a:gridCol>
                <a:gridCol w="1039367">
                  <a:extLst>
                    <a:ext uri="{9D8B030D-6E8A-4147-A177-3AD203B41FA5}">
                      <a16:colId xmlns:a16="http://schemas.microsoft.com/office/drawing/2014/main" val="2086952565"/>
                    </a:ext>
                  </a:extLst>
                </a:gridCol>
                <a:gridCol w="1039367">
                  <a:extLst>
                    <a:ext uri="{9D8B030D-6E8A-4147-A177-3AD203B41FA5}">
                      <a16:colId xmlns:a16="http://schemas.microsoft.com/office/drawing/2014/main" val="3433371314"/>
                    </a:ext>
                  </a:extLst>
                </a:gridCol>
                <a:gridCol w="1039367">
                  <a:extLst>
                    <a:ext uri="{9D8B030D-6E8A-4147-A177-3AD203B41FA5}">
                      <a16:colId xmlns:a16="http://schemas.microsoft.com/office/drawing/2014/main" val="3730494062"/>
                    </a:ext>
                  </a:extLst>
                </a:gridCol>
                <a:gridCol w="1039367">
                  <a:extLst>
                    <a:ext uri="{9D8B030D-6E8A-4147-A177-3AD203B41FA5}">
                      <a16:colId xmlns:a16="http://schemas.microsoft.com/office/drawing/2014/main" val="1303277170"/>
                    </a:ext>
                  </a:extLst>
                </a:gridCol>
              </a:tblGrid>
              <a:tr h="0">
                <a:tc>
                  <a:txBody>
                    <a:bodyPr/>
                    <a:lstStyle/>
                    <a:p>
                      <a:pPr marL="19050" marR="185420" indent="-6350" algn="ctr">
                        <a:lnSpc>
                          <a:spcPct val="107000"/>
                        </a:lnSpc>
                        <a:spcAft>
                          <a:spcPts val="20"/>
                        </a:spcAft>
                        <a:buNone/>
                      </a:pPr>
                      <a:r>
                        <a:rPr lang="es-CO" sz="1200" b="1" kern="100" dirty="0">
                          <a:solidFill>
                            <a:srgbClr val="000000"/>
                          </a:solidFill>
                          <a:effectLst/>
                          <a:latin typeface="Arial" panose="020B0604020202020204" pitchFamily="34" charset="0"/>
                          <a:ea typeface="Calibri" panose="020F0502020204030204" pitchFamily="34" charset="0"/>
                        </a:rPr>
                        <a:t>Tipo</a:t>
                      </a:r>
                      <a:r>
                        <a:rPr lang="es-CO" sz="1200" b="1" kern="0" dirty="0">
                          <a:solidFill>
                            <a:srgbClr val="000000"/>
                          </a:solidFill>
                          <a:effectLst/>
                          <a:latin typeface="Arial" panose="020B0604020202020204" pitchFamily="34" charset="0"/>
                          <a:ea typeface="Times New Roman" panose="02020603050405020304" pitchFamily="18" charset="0"/>
                        </a:rPr>
                        <a:t> Inversión</a:t>
                      </a:r>
                      <a:endParaRPr lang="es-CO" sz="1200" kern="100" dirty="0">
                        <a:effectLst/>
                        <a:latin typeface="Arial" panose="020B0604020202020204" pitchFamily="34" charset="0"/>
                        <a:ea typeface="Arial" panose="020B0604020202020204" pitchFamily="34" charset="0"/>
                      </a:endParaRPr>
                    </a:p>
                  </a:txBody>
                  <a:tcPr marL="144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41275" marR="185420" indent="-6350" algn="ctr">
                        <a:lnSpc>
                          <a:spcPct val="107000"/>
                        </a:lnSpc>
                        <a:spcAft>
                          <a:spcPts val="20"/>
                        </a:spcAft>
                        <a:buNone/>
                      </a:pPr>
                      <a:r>
                        <a:rPr lang="es-CO" sz="1200" b="1" kern="100">
                          <a:solidFill>
                            <a:srgbClr val="000000"/>
                          </a:solidFill>
                          <a:effectLst/>
                          <a:latin typeface="Arial" panose="020B0604020202020204" pitchFamily="34" charset="0"/>
                          <a:ea typeface="Calibri" panose="020F0502020204030204" pitchFamily="34" charset="0"/>
                        </a:rPr>
                        <a:t>2023</a:t>
                      </a:r>
                      <a:endParaRPr lang="es-CO" sz="1200" kern="100">
                        <a:effectLst/>
                        <a:latin typeface="Arial" panose="020B0604020202020204" pitchFamily="34" charset="0"/>
                        <a:ea typeface="Arial" panose="020B0604020202020204" pitchFamily="34" charset="0"/>
                      </a:endParaRPr>
                    </a:p>
                  </a:txBody>
                  <a:tcPr marL="144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41275" marR="185420" indent="-6350" algn="ctr">
                        <a:lnSpc>
                          <a:spcPct val="107000"/>
                        </a:lnSpc>
                        <a:spcAft>
                          <a:spcPts val="20"/>
                        </a:spcAft>
                        <a:buNone/>
                      </a:pPr>
                      <a:r>
                        <a:rPr lang="es-CO" sz="1200" b="1" kern="100">
                          <a:solidFill>
                            <a:srgbClr val="000000"/>
                          </a:solidFill>
                          <a:effectLst/>
                          <a:latin typeface="Arial" panose="020B0604020202020204" pitchFamily="34" charset="0"/>
                          <a:ea typeface="Calibri" panose="020F0502020204030204" pitchFamily="34" charset="0"/>
                        </a:rPr>
                        <a:t>2024</a:t>
                      </a:r>
                      <a:endParaRPr lang="es-CO" sz="1200" kern="100">
                        <a:effectLst/>
                        <a:latin typeface="Arial" panose="020B0604020202020204" pitchFamily="34" charset="0"/>
                        <a:ea typeface="Arial" panose="020B0604020202020204" pitchFamily="34" charset="0"/>
                      </a:endParaRPr>
                    </a:p>
                  </a:txBody>
                  <a:tcPr marL="144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41275" marR="185420" indent="-6350" algn="ctr">
                        <a:lnSpc>
                          <a:spcPct val="107000"/>
                        </a:lnSpc>
                        <a:spcAft>
                          <a:spcPts val="20"/>
                        </a:spcAft>
                        <a:buNone/>
                      </a:pPr>
                      <a:r>
                        <a:rPr lang="es-CO" sz="1200" b="1" kern="100">
                          <a:solidFill>
                            <a:srgbClr val="000000"/>
                          </a:solidFill>
                          <a:effectLst/>
                          <a:latin typeface="Arial" panose="020B0604020202020204" pitchFamily="34" charset="0"/>
                          <a:ea typeface="Calibri" panose="020F0502020204030204" pitchFamily="34" charset="0"/>
                        </a:rPr>
                        <a:t>2025</a:t>
                      </a:r>
                      <a:endParaRPr lang="es-CO" sz="1200" kern="100">
                        <a:effectLst/>
                        <a:latin typeface="Arial" panose="020B0604020202020204" pitchFamily="34" charset="0"/>
                        <a:ea typeface="Arial" panose="020B0604020202020204" pitchFamily="34" charset="0"/>
                      </a:endParaRPr>
                    </a:p>
                  </a:txBody>
                  <a:tcPr marL="144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41275" marR="185420" indent="-6350" algn="ctr">
                        <a:lnSpc>
                          <a:spcPct val="107000"/>
                        </a:lnSpc>
                        <a:spcAft>
                          <a:spcPts val="20"/>
                        </a:spcAft>
                        <a:buNone/>
                      </a:pPr>
                      <a:r>
                        <a:rPr lang="es-CO" sz="1200" b="1" kern="100">
                          <a:solidFill>
                            <a:srgbClr val="000000"/>
                          </a:solidFill>
                          <a:effectLst/>
                          <a:latin typeface="Arial" panose="020B0604020202020204" pitchFamily="34" charset="0"/>
                          <a:ea typeface="Calibri" panose="020F0502020204030204" pitchFamily="34" charset="0"/>
                        </a:rPr>
                        <a:t>2026</a:t>
                      </a:r>
                      <a:endParaRPr lang="es-CO" sz="1200" kern="100">
                        <a:effectLst/>
                        <a:latin typeface="Arial" panose="020B0604020202020204" pitchFamily="34" charset="0"/>
                        <a:ea typeface="Arial" panose="020B0604020202020204" pitchFamily="34" charset="0"/>
                      </a:endParaRPr>
                    </a:p>
                  </a:txBody>
                  <a:tcPr marL="144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41275" marR="185420" indent="-6350" algn="ctr">
                        <a:lnSpc>
                          <a:spcPct val="107000"/>
                        </a:lnSpc>
                        <a:spcAft>
                          <a:spcPts val="20"/>
                        </a:spcAft>
                        <a:buNone/>
                      </a:pPr>
                      <a:r>
                        <a:rPr lang="es-CO" sz="1200" b="1" kern="100">
                          <a:solidFill>
                            <a:srgbClr val="000000"/>
                          </a:solidFill>
                          <a:effectLst/>
                          <a:latin typeface="Arial" panose="020B0604020202020204" pitchFamily="34" charset="0"/>
                          <a:ea typeface="Calibri" panose="020F0502020204030204" pitchFamily="34" charset="0"/>
                        </a:rPr>
                        <a:t>2027</a:t>
                      </a:r>
                      <a:endParaRPr lang="es-CO" sz="1200" kern="100">
                        <a:effectLst/>
                        <a:latin typeface="Arial" panose="020B0604020202020204" pitchFamily="34" charset="0"/>
                        <a:ea typeface="Arial" panose="020B0604020202020204" pitchFamily="34" charset="0"/>
                      </a:endParaRPr>
                    </a:p>
                  </a:txBody>
                  <a:tcPr marL="144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996667917"/>
                  </a:ext>
                </a:extLst>
              </a:tr>
              <a:tr h="0">
                <a:tc>
                  <a:txBody>
                    <a:bodyPr/>
                    <a:lstStyle/>
                    <a:p>
                      <a:pPr marL="61595" marR="185420" indent="-6350" algn="ctr">
                        <a:lnSpc>
                          <a:spcPct val="107000"/>
                        </a:lnSpc>
                        <a:spcAft>
                          <a:spcPts val="20"/>
                        </a:spcAft>
                        <a:buNone/>
                      </a:pPr>
                      <a:r>
                        <a:rPr lang="es-CO" sz="1200" kern="0" dirty="0">
                          <a:solidFill>
                            <a:srgbClr val="000000"/>
                          </a:solidFill>
                          <a:effectLst/>
                          <a:latin typeface="Arial" panose="020B0604020202020204" pitchFamily="34" charset="0"/>
                          <a:ea typeface="Times New Roman" panose="02020603050405020304" pitchFamily="18" charset="0"/>
                        </a:rPr>
                        <a:t>Expansión</a:t>
                      </a:r>
                      <a:endParaRPr lang="es-CO" sz="1200" kern="100" dirty="0">
                        <a:effectLst/>
                        <a:latin typeface="Arial" panose="020B0604020202020204" pitchFamily="34" charset="0"/>
                        <a:ea typeface="Arial" panose="020B0604020202020204" pitchFamily="34" charset="0"/>
                      </a:endParaRPr>
                    </a:p>
                  </a:txBody>
                  <a:tcPr marL="144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rial" panose="020B0604020202020204" pitchFamily="34" charset="0"/>
                          <a:ea typeface="Times New Roman" panose="02020603050405020304" pitchFamily="18" charset="0"/>
                        </a:rPr>
                        <a:t>3,524</a:t>
                      </a:r>
                      <a:endParaRPr lang="es-CO" sz="1200" kern="100">
                        <a:effectLst/>
                        <a:latin typeface="Arial" panose="020B0604020202020204" pitchFamily="34" charset="0"/>
                        <a:ea typeface="Arial" panose="020B0604020202020204" pitchFamily="34" charset="0"/>
                      </a:endParaRPr>
                    </a:p>
                  </a:txBody>
                  <a:tcPr marL="144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rial" panose="020B0604020202020204" pitchFamily="34" charset="0"/>
                          <a:ea typeface="Times New Roman" panose="02020603050405020304" pitchFamily="18" charset="0"/>
                        </a:rPr>
                        <a:t>17,460</a:t>
                      </a:r>
                      <a:endParaRPr lang="es-CO" sz="1200" kern="100">
                        <a:effectLst/>
                        <a:latin typeface="Arial" panose="020B0604020202020204" pitchFamily="34" charset="0"/>
                        <a:ea typeface="Arial" panose="020B0604020202020204" pitchFamily="34" charset="0"/>
                      </a:endParaRPr>
                    </a:p>
                  </a:txBody>
                  <a:tcPr marL="144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rial" panose="020B0604020202020204" pitchFamily="34" charset="0"/>
                          <a:ea typeface="Times New Roman" panose="02020603050405020304" pitchFamily="18" charset="0"/>
                        </a:rPr>
                        <a:t>25,935</a:t>
                      </a:r>
                      <a:endParaRPr lang="es-CO" sz="1200" kern="100">
                        <a:effectLst/>
                        <a:latin typeface="Arial" panose="020B0604020202020204" pitchFamily="34" charset="0"/>
                        <a:ea typeface="Arial" panose="020B0604020202020204" pitchFamily="34" charset="0"/>
                      </a:endParaRPr>
                    </a:p>
                  </a:txBody>
                  <a:tcPr marL="144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rial" panose="020B0604020202020204" pitchFamily="34" charset="0"/>
                          <a:ea typeface="Times New Roman" panose="02020603050405020304" pitchFamily="18" charset="0"/>
                        </a:rPr>
                        <a:t>10,256</a:t>
                      </a:r>
                      <a:endParaRPr lang="es-CO" sz="1200" kern="100">
                        <a:effectLst/>
                        <a:latin typeface="Arial" panose="020B0604020202020204" pitchFamily="34" charset="0"/>
                        <a:ea typeface="Arial" panose="020B0604020202020204" pitchFamily="34" charset="0"/>
                      </a:endParaRPr>
                    </a:p>
                  </a:txBody>
                  <a:tcPr marL="144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rial" panose="020B0604020202020204" pitchFamily="34" charset="0"/>
                          <a:ea typeface="Times New Roman" panose="02020603050405020304" pitchFamily="18" charset="0"/>
                        </a:rPr>
                        <a:t>2,291</a:t>
                      </a:r>
                      <a:endParaRPr lang="es-CO" sz="1200" kern="100">
                        <a:effectLst/>
                        <a:latin typeface="Arial" panose="020B0604020202020204" pitchFamily="34" charset="0"/>
                        <a:ea typeface="Arial" panose="020B0604020202020204" pitchFamily="34" charset="0"/>
                      </a:endParaRPr>
                    </a:p>
                  </a:txBody>
                  <a:tcPr marL="144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3209049"/>
                  </a:ext>
                </a:extLst>
              </a:tr>
              <a:tr h="0">
                <a:tc>
                  <a:txBody>
                    <a:bodyPr/>
                    <a:lstStyle/>
                    <a:p>
                      <a:pPr marL="61595" marR="185420" indent="-6350" algn="ctr">
                        <a:lnSpc>
                          <a:spcPct val="107000"/>
                        </a:lnSpc>
                        <a:spcAft>
                          <a:spcPts val="20"/>
                        </a:spcAft>
                        <a:buNone/>
                      </a:pPr>
                      <a:r>
                        <a:rPr lang="es-CO" sz="1200" kern="0">
                          <a:solidFill>
                            <a:srgbClr val="000000"/>
                          </a:solidFill>
                          <a:effectLst/>
                          <a:latin typeface="Arial" panose="020B0604020202020204" pitchFamily="34" charset="0"/>
                          <a:ea typeface="Times New Roman" panose="02020603050405020304" pitchFamily="18" charset="0"/>
                        </a:rPr>
                        <a:t>Nuevas tecnologías</a:t>
                      </a:r>
                      <a:endParaRPr lang="es-CO" sz="1200" kern="100">
                        <a:effectLst/>
                        <a:latin typeface="Arial" panose="020B0604020202020204" pitchFamily="34" charset="0"/>
                        <a:ea typeface="Arial" panose="020B0604020202020204" pitchFamily="34" charset="0"/>
                      </a:endParaRPr>
                    </a:p>
                  </a:txBody>
                  <a:tcPr marL="144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dirty="0">
                          <a:solidFill>
                            <a:srgbClr val="000000"/>
                          </a:solidFill>
                          <a:effectLst/>
                          <a:latin typeface="Arial" panose="020B0604020202020204" pitchFamily="34" charset="0"/>
                          <a:ea typeface="Times New Roman" panose="02020603050405020304" pitchFamily="18" charset="0"/>
                        </a:rPr>
                        <a:t>167</a:t>
                      </a:r>
                      <a:endParaRPr lang="es-CO" sz="1200" kern="100" dirty="0">
                        <a:effectLst/>
                        <a:latin typeface="Arial" panose="020B0604020202020204" pitchFamily="34" charset="0"/>
                        <a:ea typeface="Arial" panose="020B0604020202020204" pitchFamily="34" charset="0"/>
                      </a:endParaRPr>
                    </a:p>
                  </a:txBody>
                  <a:tcPr marL="144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s-CO" sz="1200" kern="100">
                        <a:effectLst/>
                        <a:latin typeface="Aptos" panose="020B0004020202020204" pitchFamily="34" charset="0"/>
                      </a:endParaRPr>
                    </a:p>
                  </a:txBody>
                  <a:tcPr marL="144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rial" panose="020B0604020202020204" pitchFamily="34" charset="0"/>
                          <a:ea typeface="Times New Roman" panose="02020603050405020304" pitchFamily="18" charset="0"/>
                        </a:rPr>
                        <a:t>2,317</a:t>
                      </a:r>
                      <a:endParaRPr lang="es-CO" sz="1200" kern="100">
                        <a:effectLst/>
                        <a:latin typeface="Arial" panose="020B0604020202020204" pitchFamily="34" charset="0"/>
                        <a:ea typeface="Arial" panose="020B0604020202020204" pitchFamily="34" charset="0"/>
                      </a:endParaRPr>
                    </a:p>
                  </a:txBody>
                  <a:tcPr marL="144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s-CO" sz="1200" kern="100">
                        <a:effectLst/>
                        <a:latin typeface="Aptos" panose="020B0004020202020204" pitchFamily="34" charset="0"/>
                      </a:endParaRPr>
                    </a:p>
                  </a:txBody>
                  <a:tcPr marL="144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s-CO" sz="1200" kern="100">
                        <a:effectLst/>
                        <a:latin typeface="Aptos" panose="020B0004020202020204" pitchFamily="34" charset="0"/>
                      </a:endParaRPr>
                    </a:p>
                  </a:txBody>
                  <a:tcPr marL="144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2267514"/>
                  </a:ext>
                </a:extLst>
              </a:tr>
              <a:tr h="0">
                <a:tc>
                  <a:txBody>
                    <a:bodyPr/>
                    <a:lstStyle/>
                    <a:p>
                      <a:pPr marL="61595" marR="185420" indent="-6350" algn="ctr">
                        <a:lnSpc>
                          <a:spcPct val="107000"/>
                        </a:lnSpc>
                        <a:spcAft>
                          <a:spcPts val="20"/>
                        </a:spcAft>
                        <a:buNone/>
                      </a:pPr>
                      <a:r>
                        <a:rPr lang="es-CO" sz="1200" kern="0" dirty="0">
                          <a:solidFill>
                            <a:srgbClr val="000000"/>
                          </a:solidFill>
                          <a:effectLst/>
                          <a:latin typeface="Arial" panose="020B0604020202020204" pitchFamily="34" charset="0"/>
                          <a:ea typeface="Times New Roman" panose="02020603050405020304" pitchFamily="18" charset="0"/>
                        </a:rPr>
                        <a:t>Pérdidas</a:t>
                      </a:r>
                      <a:endParaRPr lang="es-CO" sz="1200" kern="100" dirty="0">
                        <a:effectLst/>
                        <a:latin typeface="Arial" panose="020B0604020202020204" pitchFamily="34" charset="0"/>
                        <a:ea typeface="Arial" panose="020B0604020202020204" pitchFamily="34" charset="0"/>
                      </a:endParaRPr>
                    </a:p>
                  </a:txBody>
                  <a:tcPr marL="144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rial" panose="020B0604020202020204" pitchFamily="34" charset="0"/>
                          <a:ea typeface="Times New Roman" panose="02020603050405020304" pitchFamily="18" charset="0"/>
                        </a:rPr>
                        <a:t>158</a:t>
                      </a:r>
                      <a:endParaRPr lang="es-CO" sz="1200" kern="100">
                        <a:effectLst/>
                        <a:latin typeface="Arial" panose="020B0604020202020204" pitchFamily="34" charset="0"/>
                        <a:ea typeface="Arial" panose="020B0604020202020204" pitchFamily="34" charset="0"/>
                      </a:endParaRPr>
                    </a:p>
                  </a:txBody>
                  <a:tcPr marL="144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rial" panose="020B0604020202020204" pitchFamily="34" charset="0"/>
                          <a:ea typeface="Times New Roman" panose="02020603050405020304" pitchFamily="18" charset="0"/>
                        </a:rPr>
                        <a:t>123</a:t>
                      </a:r>
                      <a:endParaRPr lang="es-CO" sz="1200" kern="100">
                        <a:effectLst/>
                        <a:latin typeface="Arial" panose="020B0604020202020204" pitchFamily="34" charset="0"/>
                        <a:ea typeface="Arial" panose="020B0604020202020204" pitchFamily="34" charset="0"/>
                      </a:endParaRPr>
                    </a:p>
                  </a:txBody>
                  <a:tcPr marL="144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rial" panose="020B0604020202020204" pitchFamily="34" charset="0"/>
                          <a:ea typeface="Times New Roman" panose="02020603050405020304" pitchFamily="18" charset="0"/>
                        </a:rPr>
                        <a:t>120</a:t>
                      </a:r>
                      <a:endParaRPr lang="es-CO" sz="1200" kern="100">
                        <a:effectLst/>
                        <a:latin typeface="Arial" panose="020B0604020202020204" pitchFamily="34" charset="0"/>
                        <a:ea typeface="Arial" panose="020B0604020202020204" pitchFamily="34" charset="0"/>
                      </a:endParaRPr>
                    </a:p>
                  </a:txBody>
                  <a:tcPr marL="144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s-CO" sz="1200" kern="100">
                        <a:effectLst/>
                        <a:latin typeface="Aptos" panose="020B0004020202020204" pitchFamily="34" charset="0"/>
                      </a:endParaRPr>
                    </a:p>
                  </a:txBody>
                  <a:tcPr marL="144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s-CO" sz="1200" kern="100">
                        <a:effectLst/>
                        <a:latin typeface="Aptos" panose="020B0004020202020204" pitchFamily="34" charset="0"/>
                      </a:endParaRPr>
                    </a:p>
                  </a:txBody>
                  <a:tcPr marL="144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2505762"/>
                  </a:ext>
                </a:extLst>
              </a:tr>
              <a:tr h="0">
                <a:tc>
                  <a:txBody>
                    <a:bodyPr/>
                    <a:lstStyle/>
                    <a:p>
                      <a:pPr marL="61595" marR="185420" indent="-6350" algn="ctr">
                        <a:lnSpc>
                          <a:spcPct val="107000"/>
                        </a:lnSpc>
                        <a:spcAft>
                          <a:spcPts val="20"/>
                        </a:spcAft>
                        <a:buNone/>
                      </a:pPr>
                      <a:r>
                        <a:rPr lang="es-CO" sz="1200" kern="0">
                          <a:solidFill>
                            <a:srgbClr val="000000"/>
                          </a:solidFill>
                          <a:effectLst/>
                          <a:latin typeface="Arial" panose="020B0604020202020204" pitchFamily="34" charset="0"/>
                          <a:ea typeface="Times New Roman" panose="02020603050405020304" pitchFamily="18" charset="0"/>
                        </a:rPr>
                        <a:t>Reposición</a:t>
                      </a:r>
                      <a:endParaRPr lang="es-CO" sz="1200" kern="100">
                        <a:effectLst/>
                        <a:latin typeface="Arial" panose="020B0604020202020204" pitchFamily="34" charset="0"/>
                        <a:ea typeface="Arial" panose="020B0604020202020204" pitchFamily="34" charset="0"/>
                      </a:endParaRPr>
                    </a:p>
                  </a:txBody>
                  <a:tcPr marL="144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dirty="0">
                          <a:solidFill>
                            <a:srgbClr val="000000"/>
                          </a:solidFill>
                          <a:effectLst/>
                          <a:latin typeface="Arial" panose="020B0604020202020204" pitchFamily="34" charset="0"/>
                          <a:ea typeface="Times New Roman" panose="02020603050405020304" pitchFamily="18" charset="0"/>
                        </a:rPr>
                        <a:t>18,134</a:t>
                      </a:r>
                      <a:endParaRPr lang="es-CO" sz="1200" kern="100" dirty="0">
                        <a:effectLst/>
                        <a:latin typeface="Arial" panose="020B0604020202020204" pitchFamily="34" charset="0"/>
                        <a:ea typeface="Arial" panose="020B0604020202020204" pitchFamily="34" charset="0"/>
                      </a:endParaRPr>
                    </a:p>
                  </a:txBody>
                  <a:tcPr marL="144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dirty="0">
                          <a:solidFill>
                            <a:srgbClr val="000000"/>
                          </a:solidFill>
                          <a:effectLst/>
                          <a:latin typeface="Arial" panose="020B0604020202020204" pitchFamily="34" charset="0"/>
                          <a:ea typeface="Times New Roman" panose="02020603050405020304" pitchFamily="18" charset="0"/>
                        </a:rPr>
                        <a:t>28,809</a:t>
                      </a:r>
                      <a:endParaRPr lang="es-CO" sz="1200" kern="100" dirty="0">
                        <a:effectLst/>
                        <a:latin typeface="Arial" panose="020B0604020202020204" pitchFamily="34" charset="0"/>
                        <a:ea typeface="Arial" panose="020B0604020202020204" pitchFamily="34" charset="0"/>
                      </a:endParaRPr>
                    </a:p>
                  </a:txBody>
                  <a:tcPr marL="144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rial" panose="020B0604020202020204" pitchFamily="34" charset="0"/>
                          <a:ea typeface="Times New Roman" panose="02020603050405020304" pitchFamily="18" charset="0"/>
                        </a:rPr>
                        <a:t>29,814</a:t>
                      </a:r>
                      <a:endParaRPr lang="es-CO" sz="1200" kern="100">
                        <a:effectLst/>
                        <a:latin typeface="Arial" panose="020B0604020202020204" pitchFamily="34" charset="0"/>
                        <a:ea typeface="Arial" panose="020B0604020202020204" pitchFamily="34" charset="0"/>
                      </a:endParaRPr>
                    </a:p>
                  </a:txBody>
                  <a:tcPr marL="144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rial" panose="020B0604020202020204" pitchFamily="34" charset="0"/>
                          <a:ea typeface="Times New Roman" panose="02020603050405020304" pitchFamily="18" charset="0"/>
                        </a:rPr>
                        <a:t>35,747</a:t>
                      </a:r>
                      <a:endParaRPr lang="es-CO" sz="1200" kern="100">
                        <a:effectLst/>
                        <a:latin typeface="Arial" panose="020B0604020202020204" pitchFamily="34" charset="0"/>
                        <a:ea typeface="Arial" panose="020B0604020202020204" pitchFamily="34" charset="0"/>
                      </a:endParaRPr>
                    </a:p>
                  </a:txBody>
                  <a:tcPr marL="144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rial" panose="020B0604020202020204" pitchFamily="34" charset="0"/>
                          <a:ea typeface="Times New Roman" panose="02020603050405020304" pitchFamily="18" charset="0"/>
                        </a:rPr>
                        <a:t>19,606</a:t>
                      </a:r>
                      <a:endParaRPr lang="es-CO" sz="1200" kern="100">
                        <a:effectLst/>
                        <a:latin typeface="Arial" panose="020B0604020202020204" pitchFamily="34" charset="0"/>
                        <a:ea typeface="Arial" panose="020B0604020202020204" pitchFamily="34" charset="0"/>
                      </a:endParaRPr>
                    </a:p>
                  </a:txBody>
                  <a:tcPr marL="144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4321271"/>
                  </a:ext>
                </a:extLst>
              </a:tr>
              <a:tr h="0">
                <a:tc>
                  <a:txBody>
                    <a:bodyPr/>
                    <a:lstStyle/>
                    <a:p>
                      <a:pPr marL="61595" marR="185420" indent="-6350" algn="ctr">
                        <a:lnSpc>
                          <a:spcPct val="107000"/>
                        </a:lnSpc>
                        <a:spcAft>
                          <a:spcPts val="20"/>
                        </a:spcAft>
                        <a:buNone/>
                      </a:pPr>
                      <a:r>
                        <a:rPr lang="es-CO" sz="1200" kern="0">
                          <a:solidFill>
                            <a:srgbClr val="000000"/>
                          </a:solidFill>
                          <a:effectLst/>
                          <a:latin typeface="Arial" panose="020B0604020202020204" pitchFamily="34" charset="0"/>
                          <a:ea typeface="Times New Roman" panose="02020603050405020304" pitchFamily="18" charset="0"/>
                        </a:rPr>
                        <a:t>Repotenciación</a:t>
                      </a:r>
                      <a:endParaRPr lang="es-CO" sz="1200" kern="100">
                        <a:effectLst/>
                        <a:latin typeface="Arial" panose="020B0604020202020204" pitchFamily="34" charset="0"/>
                        <a:ea typeface="Arial" panose="020B0604020202020204" pitchFamily="34" charset="0"/>
                      </a:endParaRPr>
                    </a:p>
                  </a:txBody>
                  <a:tcPr marL="144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rial" panose="020B0604020202020204" pitchFamily="34" charset="0"/>
                          <a:ea typeface="Times New Roman" panose="02020603050405020304" pitchFamily="18" charset="0"/>
                        </a:rPr>
                        <a:t>2,643</a:t>
                      </a:r>
                      <a:endParaRPr lang="es-CO" sz="1200" kern="100">
                        <a:effectLst/>
                        <a:latin typeface="Arial" panose="020B0604020202020204" pitchFamily="34" charset="0"/>
                        <a:ea typeface="Arial" panose="020B0604020202020204" pitchFamily="34" charset="0"/>
                      </a:endParaRPr>
                    </a:p>
                  </a:txBody>
                  <a:tcPr marL="144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rial" panose="020B0604020202020204" pitchFamily="34" charset="0"/>
                          <a:ea typeface="Times New Roman" panose="02020603050405020304" pitchFamily="18" charset="0"/>
                        </a:rPr>
                        <a:t>3,668</a:t>
                      </a:r>
                      <a:endParaRPr lang="es-CO" sz="1200" kern="100">
                        <a:effectLst/>
                        <a:latin typeface="Arial" panose="020B0604020202020204" pitchFamily="34" charset="0"/>
                        <a:ea typeface="Arial" panose="020B0604020202020204" pitchFamily="34" charset="0"/>
                      </a:endParaRPr>
                    </a:p>
                  </a:txBody>
                  <a:tcPr marL="144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dirty="0">
                          <a:solidFill>
                            <a:srgbClr val="000000"/>
                          </a:solidFill>
                          <a:effectLst/>
                          <a:latin typeface="Arial" panose="020B0604020202020204" pitchFamily="34" charset="0"/>
                          <a:ea typeface="Times New Roman" panose="02020603050405020304" pitchFamily="18" charset="0"/>
                        </a:rPr>
                        <a:t>4,042</a:t>
                      </a:r>
                      <a:endParaRPr lang="es-CO" sz="1200" kern="100" dirty="0">
                        <a:effectLst/>
                        <a:latin typeface="Arial" panose="020B0604020202020204" pitchFamily="34" charset="0"/>
                        <a:ea typeface="Arial" panose="020B0604020202020204" pitchFamily="34" charset="0"/>
                      </a:endParaRPr>
                    </a:p>
                  </a:txBody>
                  <a:tcPr marL="144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595" marR="185420" indent="-6350" algn="ctr">
                        <a:lnSpc>
                          <a:spcPct val="107000"/>
                        </a:lnSpc>
                        <a:spcAft>
                          <a:spcPts val="20"/>
                        </a:spcAft>
                        <a:buNone/>
                      </a:pPr>
                      <a:r>
                        <a:rPr lang="es-CO" sz="1200" kern="0">
                          <a:solidFill>
                            <a:srgbClr val="000000"/>
                          </a:solidFill>
                          <a:effectLst/>
                          <a:latin typeface="Arial" panose="020B0604020202020204" pitchFamily="34" charset="0"/>
                          <a:ea typeface="Times New Roman" panose="02020603050405020304" pitchFamily="18" charset="0"/>
                        </a:rPr>
                        <a:t>1,425</a:t>
                      </a:r>
                      <a:endParaRPr lang="es-CO" sz="1200" kern="100">
                        <a:effectLst/>
                        <a:latin typeface="Arial" panose="020B0604020202020204" pitchFamily="34" charset="0"/>
                        <a:ea typeface="Arial" panose="020B0604020202020204" pitchFamily="34" charset="0"/>
                      </a:endParaRPr>
                    </a:p>
                  </a:txBody>
                  <a:tcPr marL="144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s-CO" sz="1200" kern="100">
                        <a:effectLst/>
                        <a:latin typeface="Aptos" panose="020B0004020202020204" pitchFamily="34" charset="0"/>
                      </a:endParaRPr>
                    </a:p>
                  </a:txBody>
                  <a:tcPr marL="144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4046609"/>
                  </a:ext>
                </a:extLst>
              </a:tr>
              <a:tr h="0">
                <a:tc>
                  <a:txBody>
                    <a:bodyPr/>
                    <a:lstStyle/>
                    <a:p>
                      <a:pPr marL="61595" marR="185420" indent="-6350" algn="ctr">
                        <a:lnSpc>
                          <a:spcPct val="107000"/>
                        </a:lnSpc>
                        <a:spcAft>
                          <a:spcPts val="20"/>
                        </a:spcAft>
                        <a:buNone/>
                      </a:pPr>
                      <a:r>
                        <a:rPr lang="es-CO" sz="1200" b="1" kern="0">
                          <a:solidFill>
                            <a:srgbClr val="000000"/>
                          </a:solidFill>
                          <a:effectLst/>
                          <a:latin typeface="Arial" panose="020B0604020202020204" pitchFamily="34" charset="0"/>
                          <a:ea typeface="Times New Roman" panose="02020603050405020304" pitchFamily="18" charset="0"/>
                        </a:rPr>
                        <a:t>Total general</a:t>
                      </a:r>
                      <a:endParaRPr lang="es-CO" sz="1200" kern="100">
                        <a:effectLst/>
                        <a:latin typeface="Arial" panose="020B0604020202020204" pitchFamily="34" charset="0"/>
                        <a:ea typeface="Arial" panose="020B0604020202020204" pitchFamily="34" charset="0"/>
                      </a:endParaRPr>
                    </a:p>
                  </a:txBody>
                  <a:tcPr marL="144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61595" marR="185420" indent="-6350" algn="ctr">
                        <a:lnSpc>
                          <a:spcPct val="107000"/>
                        </a:lnSpc>
                        <a:spcAft>
                          <a:spcPts val="20"/>
                        </a:spcAft>
                        <a:buNone/>
                      </a:pPr>
                      <a:r>
                        <a:rPr lang="es-CO" sz="1200" kern="0">
                          <a:solidFill>
                            <a:srgbClr val="000000"/>
                          </a:solidFill>
                          <a:effectLst/>
                          <a:latin typeface="Arial" panose="020B0604020202020204" pitchFamily="34" charset="0"/>
                          <a:ea typeface="Times New Roman" panose="02020603050405020304" pitchFamily="18" charset="0"/>
                        </a:rPr>
                        <a:t>24,626</a:t>
                      </a:r>
                      <a:endParaRPr lang="es-CO" sz="1200" kern="100">
                        <a:effectLst/>
                        <a:latin typeface="Arial" panose="020B0604020202020204" pitchFamily="34" charset="0"/>
                        <a:ea typeface="Arial" panose="020B0604020202020204" pitchFamily="34" charset="0"/>
                      </a:endParaRPr>
                    </a:p>
                  </a:txBody>
                  <a:tcPr marL="144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61595" marR="185420" indent="-6350" algn="ctr">
                        <a:lnSpc>
                          <a:spcPct val="107000"/>
                        </a:lnSpc>
                        <a:spcAft>
                          <a:spcPts val="20"/>
                        </a:spcAft>
                        <a:buNone/>
                      </a:pPr>
                      <a:r>
                        <a:rPr lang="es-CO" sz="1200" kern="0">
                          <a:solidFill>
                            <a:srgbClr val="000000"/>
                          </a:solidFill>
                          <a:effectLst/>
                          <a:latin typeface="Arial" panose="020B0604020202020204" pitchFamily="34" charset="0"/>
                          <a:ea typeface="Times New Roman" panose="02020603050405020304" pitchFamily="18" charset="0"/>
                        </a:rPr>
                        <a:t>50,060</a:t>
                      </a:r>
                      <a:endParaRPr lang="es-CO" sz="1200" kern="100">
                        <a:effectLst/>
                        <a:latin typeface="Arial" panose="020B0604020202020204" pitchFamily="34" charset="0"/>
                        <a:ea typeface="Arial" panose="020B0604020202020204" pitchFamily="34" charset="0"/>
                      </a:endParaRPr>
                    </a:p>
                  </a:txBody>
                  <a:tcPr marL="144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61595" marR="185420" indent="-6350" algn="ctr">
                        <a:lnSpc>
                          <a:spcPct val="107000"/>
                        </a:lnSpc>
                        <a:spcAft>
                          <a:spcPts val="20"/>
                        </a:spcAft>
                        <a:buNone/>
                      </a:pPr>
                      <a:r>
                        <a:rPr lang="es-CO" sz="1200" kern="0">
                          <a:solidFill>
                            <a:srgbClr val="000000"/>
                          </a:solidFill>
                          <a:effectLst/>
                          <a:latin typeface="Arial" panose="020B0604020202020204" pitchFamily="34" charset="0"/>
                          <a:ea typeface="Times New Roman" panose="02020603050405020304" pitchFamily="18" charset="0"/>
                        </a:rPr>
                        <a:t>62,227</a:t>
                      </a:r>
                      <a:endParaRPr lang="es-CO" sz="1200" kern="100">
                        <a:effectLst/>
                        <a:latin typeface="Arial" panose="020B0604020202020204" pitchFamily="34" charset="0"/>
                        <a:ea typeface="Arial" panose="020B0604020202020204" pitchFamily="34" charset="0"/>
                      </a:endParaRPr>
                    </a:p>
                  </a:txBody>
                  <a:tcPr marL="144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61595" marR="185420" indent="-6350" algn="ctr">
                        <a:lnSpc>
                          <a:spcPct val="107000"/>
                        </a:lnSpc>
                        <a:spcAft>
                          <a:spcPts val="20"/>
                        </a:spcAft>
                        <a:buNone/>
                      </a:pPr>
                      <a:r>
                        <a:rPr lang="es-CO" sz="1200" kern="0" dirty="0">
                          <a:solidFill>
                            <a:srgbClr val="000000"/>
                          </a:solidFill>
                          <a:effectLst/>
                          <a:latin typeface="Arial" panose="020B0604020202020204" pitchFamily="34" charset="0"/>
                          <a:ea typeface="Times New Roman" panose="02020603050405020304" pitchFamily="18" charset="0"/>
                        </a:rPr>
                        <a:t>47,429</a:t>
                      </a:r>
                      <a:endParaRPr lang="es-CO" sz="1200" kern="100" dirty="0">
                        <a:effectLst/>
                        <a:latin typeface="Arial" panose="020B0604020202020204" pitchFamily="34" charset="0"/>
                        <a:ea typeface="Arial" panose="020B0604020202020204" pitchFamily="34" charset="0"/>
                      </a:endParaRPr>
                    </a:p>
                  </a:txBody>
                  <a:tcPr marL="144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tc>
                  <a:txBody>
                    <a:bodyPr/>
                    <a:lstStyle/>
                    <a:p>
                      <a:pPr marL="61595" marR="185420" indent="-6350" algn="ctr">
                        <a:lnSpc>
                          <a:spcPct val="107000"/>
                        </a:lnSpc>
                        <a:spcAft>
                          <a:spcPts val="20"/>
                        </a:spcAft>
                        <a:buNone/>
                      </a:pPr>
                      <a:r>
                        <a:rPr lang="es-CO" sz="1200" kern="0" dirty="0">
                          <a:solidFill>
                            <a:srgbClr val="000000"/>
                          </a:solidFill>
                          <a:effectLst/>
                          <a:latin typeface="Arial" panose="020B0604020202020204" pitchFamily="34" charset="0"/>
                          <a:ea typeface="Times New Roman" panose="02020603050405020304" pitchFamily="18" charset="0"/>
                        </a:rPr>
                        <a:t>21,897</a:t>
                      </a:r>
                      <a:endParaRPr lang="es-CO" sz="1200" kern="100" dirty="0">
                        <a:effectLst/>
                        <a:latin typeface="Arial" panose="020B0604020202020204" pitchFamily="34" charset="0"/>
                        <a:ea typeface="Arial" panose="020B0604020202020204" pitchFamily="34" charset="0"/>
                      </a:endParaRPr>
                    </a:p>
                  </a:txBody>
                  <a:tcPr marL="144000" marR="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F2D0"/>
                    </a:solidFill>
                  </a:tcPr>
                </a:tc>
                <a:extLst>
                  <a:ext uri="{0D108BD9-81ED-4DB2-BD59-A6C34878D82A}">
                    <a16:rowId xmlns:a16="http://schemas.microsoft.com/office/drawing/2014/main" val="741647168"/>
                  </a:ext>
                </a:extLst>
              </a:tr>
            </a:tbl>
          </a:graphicData>
        </a:graphic>
      </p:graphicFrame>
      <p:sp>
        <p:nvSpPr>
          <p:cNvPr id="6" name="CuadroTexto 5">
            <a:extLst>
              <a:ext uri="{FF2B5EF4-FFF2-40B4-BE49-F238E27FC236}">
                <a16:creationId xmlns:a16="http://schemas.microsoft.com/office/drawing/2014/main" id="{74DF4306-0799-4EB0-3A07-542FD104AB41}"/>
              </a:ext>
            </a:extLst>
          </p:cNvPr>
          <p:cNvSpPr txBox="1"/>
          <p:nvPr/>
        </p:nvSpPr>
        <p:spPr>
          <a:xfrm>
            <a:off x="1503578" y="6147909"/>
            <a:ext cx="9629775" cy="444802"/>
          </a:xfrm>
          <a:prstGeom prst="rect">
            <a:avLst/>
          </a:prstGeom>
          <a:noFill/>
        </p:spPr>
        <p:txBody>
          <a:bodyPr wrap="square" rtlCol="0">
            <a:spAutoFit/>
          </a:bodyPr>
          <a:lstStyle>
            <a:defPPr>
              <a:defRPr lang="es-CO"/>
            </a:defPPr>
            <a:lvl1pPr indent="0" algn="just">
              <a:lnSpc>
                <a:spcPts val="3000"/>
              </a:lnSpc>
              <a:buFont typeface="+mj-lt"/>
              <a:buNone/>
              <a:defRPr>
                <a:solidFill>
                  <a:schemeClr val="tx1">
                    <a:lumMod val="75000"/>
                    <a:lumOff val="25000"/>
                  </a:schemeClr>
                </a:solidFill>
                <a:latin typeface="+mj-lt"/>
              </a:defRPr>
            </a:lvl1pPr>
          </a:lstStyle>
          <a:p>
            <a:r>
              <a:rPr lang="es-CO" sz="1600" dirty="0"/>
              <a:t>Valores reconocidos aprobados por tipo de inversión para el periodo tarifario 2023 – 2027 ($ Millones [dic 2017])</a:t>
            </a:r>
          </a:p>
        </p:txBody>
      </p:sp>
    </p:spTree>
    <p:extLst>
      <p:ext uri="{BB962C8B-B14F-4D97-AF65-F5344CB8AC3E}">
        <p14:creationId xmlns:p14="http://schemas.microsoft.com/office/powerpoint/2010/main" val="25939208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no"?>
<Relationships xmlns="http://schemas.openxmlformats.org/package/2006/relationships">
<Relationship Id="rId1" Target="itemProps1.xml" Type="http://schemas.openxmlformats.org/officeDocument/2006/relationships/customXmlProps"/>
</Relationships>

</file>

<file path=customXml/_rels/item2.xml.rels><?xml version="1.0" encoding="UTF-8" standalone="no"?>
<Relationships xmlns="http://schemas.openxmlformats.org/package/2006/relationships">
<Relationship Id="rId1" Target="itemProps2.xml" Type="http://schemas.openxmlformats.org/officeDocument/2006/relationships/customXmlProps"/>
</Relationships>

</file>

<file path=customXml/_rels/item3.xml.rels><?xml version="1.0" encoding="UTF-8" standalone="no"?>
<Relationships xmlns="http://schemas.openxmlformats.org/package/2006/relationships">
<Relationship Id="rId1" Target="itemProps3.xml" Type="http://schemas.openxmlformats.org/officeDocument/2006/relationships/customXmlProps"/>
</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e91536-cb6a-48c8-a1c9-f59bb520eba1" xsi:nil="true"/>
    <lcf76f155ced4ddcb4097134ff3c332f xmlns="057abc91-e84a-436a-8a39-74d79056da8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2A78476E20740D4294C82C6439C874C9" ma:contentTypeVersion="12" ma:contentTypeDescription="Crear nuevo documento." ma:contentTypeScope="" ma:versionID="c5a4c286f74daf7fe2c83b4b75f98fc7">
  <xsd:schema xmlns:xsd="http://www.w3.org/2001/XMLSchema" xmlns:xs="http://www.w3.org/2001/XMLSchema" xmlns:p="http://schemas.microsoft.com/office/2006/metadata/properties" xmlns:ns2="057abc91-e84a-436a-8a39-74d79056da8d" xmlns:ns3="fde91536-cb6a-48c8-a1c9-f59bb520eba1" targetNamespace="http://schemas.microsoft.com/office/2006/metadata/properties" ma:root="true" ma:fieldsID="db7b3fb8a741f5fb982bb6c64d3da45d" ns2:_="" ns3:_="">
    <xsd:import namespace="057abc91-e84a-436a-8a39-74d79056da8d"/>
    <xsd:import namespace="fde91536-cb6a-48c8-a1c9-f59bb520eba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7abc91-e84a-436a-8a39-74d79056da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Etiquetas de imagen" ma:readOnly="false" ma:fieldId="{5cf76f15-5ced-4ddc-b409-7134ff3c332f}" ma:taxonomyMulti="true" ma:sspId="eca7b523-58f5-4d52-b53c-05f253e3dcf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e91536-cb6a-48c8-a1c9-f59bb520eba1"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009f9b78-f7e7-4122-bd17-f4e15e887143}" ma:internalName="TaxCatchAll" ma:showField="CatchAllData" ma:web="7094eeec-828e-4ae4-8b85-25d05d9e54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3E0C6A-4232-46FD-9B65-A6988D03859F}">
  <ds:schemaRefs>
    <ds:schemaRef ds:uri="http://schemas.microsoft.com/office/2006/documentManagement/types"/>
    <ds:schemaRef ds:uri="http://schemas.openxmlformats.org/package/2006/metadata/core-properties"/>
    <ds:schemaRef ds:uri="http://purl.org/dc/terms/"/>
    <ds:schemaRef ds:uri="http://www.w3.org/XML/1998/namespace"/>
    <ds:schemaRef ds:uri="http://purl.org/dc/dcmitype/"/>
    <ds:schemaRef ds:uri="http://purl.org/dc/elements/1.1/"/>
    <ds:schemaRef ds:uri="http://schemas.microsoft.com/office/2006/metadata/properties"/>
    <ds:schemaRef ds:uri="http://schemas.microsoft.com/office/infopath/2007/PartnerControls"/>
    <ds:schemaRef ds:uri="08b029c4-0339-44be-a6a6-e395f6baa452"/>
    <ds:schemaRef ds:uri="fde91536-cb6a-48c8-a1c9-f59bb520eba1"/>
    <ds:schemaRef ds:uri="057abc91-e84a-436a-8a39-74d79056da8d"/>
  </ds:schemaRefs>
</ds:datastoreItem>
</file>

<file path=customXml/itemProps2.xml><?xml version="1.0" encoding="utf-8"?>
<ds:datastoreItem xmlns:ds="http://schemas.openxmlformats.org/officeDocument/2006/customXml" ds:itemID="{3F7F6176-5143-485B-8CFC-FD2892908E7A}">
  <ds:schemaRefs>
    <ds:schemaRef ds:uri="http://schemas.microsoft.com/sharepoint/v3/contenttype/forms"/>
  </ds:schemaRefs>
</ds:datastoreItem>
</file>

<file path=customXml/itemProps3.xml><?xml version="1.0" encoding="utf-8"?>
<ds:datastoreItem xmlns:ds="http://schemas.openxmlformats.org/officeDocument/2006/customXml" ds:itemID="{26FD4DEB-D4C1-4AC7-BEE8-41EBA4697D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7abc91-e84a-436a-8a39-74d79056da8d"/>
    <ds:schemaRef ds:uri="fde91536-cb6a-48c8-a1c9-f59bb520eb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6ebbfa72-b3b6-4c1f-8b23-058d4f67f013}" enabled="1" method="Privileged" siteId="{bf1ce8b5-5d39-4bc5-ad6e-07b3e4d7d67a}" removed="0"/>
</clbl:labelList>
</file>

<file path=docProps/app.xml><?xml version="1.0" encoding="utf-8"?>
<Properties xmlns="http://schemas.openxmlformats.org/officeDocument/2006/extended-properties" xmlns:vt="http://schemas.openxmlformats.org/officeDocument/2006/docPropsVTypes">
  <Template/>
  <TotalTime>0</TotalTime>
  <Words>1159</Words>
  <Application/>
  <PresentationFormat>Panorámica</PresentationFormat>
  <Paragraphs>216</Paragraphs>
  <Slides>19</Slides>
  <Notes>0</Notes>
  <HiddenSlides>0</HiddenSlides>
  <MMClips>0</MMClips>
  <ScaleCrop>false</ScaleCrop>
  <HeadingPairs>
    <vt:vector baseType="variant" size="6">
      <vt:variant>
        <vt:lpstr>Fuentes usadas</vt:lpstr>
      </vt:variant>
      <vt:variant>
        <vt:i4>5</vt:i4>
      </vt:variant>
      <vt:variant>
        <vt:lpstr>Tema</vt:lpstr>
      </vt:variant>
      <vt:variant>
        <vt:i4>1</vt:i4>
      </vt:variant>
      <vt:variant>
        <vt:lpstr>Títulos de diapositiva</vt:lpstr>
      </vt:variant>
      <vt:variant>
        <vt:i4>19</vt:i4>
      </vt:variant>
    </vt:vector>
  </HeadingPairs>
  <TitlesOfParts>
    <vt:vector baseType="lpstr" size="25">
      <vt:lpstr>Aptos</vt:lpstr>
      <vt:lpstr>Aptos Display</vt:lpstr>
      <vt:lpstr>Aptos Narrow</vt:lpstr>
      <vt:lpstr>Arial</vt:lpstr>
      <vt:lpstr>Arial Rounded MT Bold</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Manager/>
</Properties>
</file>

<file path=docProps/core.xml><?xml version="1.0" encoding="utf-8"?>
<cp:coreProperties xmlns:cp="http://schemas.openxmlformats.org/package/2006/metadata/core-properties" xmlns:dc="http://purl.org/dc/elements/1.1/" xmlns:dcterms="http://purl.org/dc/terms/" xmlns:xsi="http://www.w3.org/2001/XMLSchema-instance">
  <dc:creator>Grupo EPM</dc:creator>
  <cp:revision>0</cp:revision>
</cp:coreProperties>
</file>

<file path=docProps/custom.xml><?xml version="1.0" encoding="utf-8"?>
<Properties xmlns="http://schemas.openxmlformats.org/officeDocument/2006/custom-properties" xmlns:vt="http://schemas.openxmlformats.org/officeDocument/2006/docPropsVTypes">
  <property pid="2" fmtid="{D5CDD505-2E9C-101B-9397-08002B2CF9AE}" name="my_tag_name">
    <vt:lpwstr>MetaClean sync </vt:lpwstr>
  </property>
</Properties>
</file>